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8" r:id="rId1"/>
    <p:sldMasterId id="2147483869" r:id="rId2"/>
  </p:sldMasterIdLst>
  <p:notesMasterIdLst>
    <p:notesMasterId r:id="rId26"/>
  </p:notesMasterIdLst>
  <p:handoutMasterIdLst>
    <p:handoutMasterId r:id="rId27"/>
  </p:handoutMasterIdLst>
  <p:sldIdLst>
    <p:sldId id="1423" r:id="rId3"/>
    <p:sldId id="1426" r:id="rId4"/>
    <p:sldId id="1428" r:id="rId5"/>
    <p:sldId id="1427" r:id="rId6"/>
    <p:sldId id="1429" r:id="rId7"/>
    <p:sldId id="1378" r:id="rId8"/>
    <p:sldId id="1417" r:id="rId9"/>
    <p:sldId id="1413" r:id="rId10"/>
    <p:sldId id="1416" r:id="rId11"/>
    <p:sldId id="1415" r:id="rId12"/>
    <p:sldId id="1414" r:id="rId13"/>
    <p:sldId id="1418" r:id="rId14"/>
    <p:sldId id="1419" r:id="rId15"/>
    <p:sldId id="1420" r:id="rId16"/>
    <p:sldId id="1421" r:id="rId17"/>
    <p:sldId id="1422" r:id="rId18"/>
    <p:sldId id="1424" r:id="rId19"/>
    <p:sldId id="1385" r:id="rId20"/>
    <p:sldId id="1430" r:id="rId21"/>
    <p:sldId id="1431" r:id="rId22"/>
    <p:sldId id="1432" r:id="rId23"/>
    <p:sldId id="1433" r:id="rId24"/>
    <p:sldId id="1434" r:id="rId25"/>
  </p:sldIdLst>
  <p:sldSz cx="9144000" cy="6858000" type="screen4x3"/>
  <p:notesSz cx="6865938" cy="999807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0" orient="horz" pos="2153" userDrawn="1">
          <p15:clr>
            <a:srgbClr val="A4A3A4"/>
          </p15:clr>
        </p15:guide>
        <p15:guide id="1" pos="287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354" userDrawn="1">
          <p15:clr>
            <a:srgbClr val="A4A3A4"/>
          </p15:clr>
        </p15:guide>
        <p15:guide id="2" pos="287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CC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58" autoAdjust="0"/>
    <p:restoredTop sz="91279" autoAdjust="0"/>
  </p:normalViewPr>
  <p:slideViewPr>
    <p:cSldViewPr snapToObjects="1">
      <p:cViewPr varScale="1">
        <p:scale>
          <a:sx n="73" d="100"/>
          <a:sy n="73" d="100"/>
        </p:scale>
        <p:origin x="-1284" y="-90"/>
      </p:cViewPr>
      <p:guideLst>
        <p:guide orient="horz" pos="2153"/>
        <p:guide pos="287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00"/>
    </p:cViewPr>
  </p:sorterViewPr>
  <p:notesViewPr>
    <p:cSldViewPr snapToObjects="1">
      <p:cViewPr varScale="1">
        <p:scale>
          <a:sx n="80" d="100"/>
          <a:sy n="80" d="100"/>
        </p:scale>
        <p:origin x="-1974" y="-78"/>
      </p:cViewPr>
      <p:guideLst>
        <p:guide orient="horz" pos="2354"/>
        <p:guide pos="287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5720" cy="501421"/>
          </a:xfrm>
          <a:prstGeom prst="rect">
            <a:avLst/>
          </a:prstGeom>
        </p:spPr>
        <p:txBody>
          <a:bodyPr vert="horz" lIns="92089" tIns="46045" rIns="92089" bIns="46045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8616" y="0"/>
            <a:ext cx="2975720" cy="501421"/>
          </a:xfrm>
          <a:prstGeom prst="rect">
            <a:avLst/>
          </a:prstGeom>
        </p:spPr>
        <p:txBody>
          <a:bodyPr vert="horz" lIns="92089" tIns="46045" rIns="92089" bIns="46045" rtlCol="0"/>
          <a:lstStyle>
            <a:lvl1pPr algn="r">
              <a:defRPr sz="1200"/>
            </a:lvl1pPr>
          </a:lstStyle>
          <a:p>
            <a:fld id="{598AC41F-9DCC-456F-9748-8D86926CE33B}" type="datetimeFigureOut">
              <a:rPr lang="ko-KR" altLang="en-US" smtClean="0"/>
              <a:t>2017-02-06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9496655"/>
            <a:ext cx="2975720" cy="501421"/>
          </a:xfrm>
          <a:prstGeom prst="rect">
            <a:avLst/>
          </a:prstGeom>
        </p:spPr>
        <p:txBody>
          <a:bodyPr vert="horz" lIns="92089" tIns="46045" rIns="92089" bIns="46045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8616" y="9496655"/>
            <a:ext cx="2975720" cy="501421"/>
          </a:xfrm>
          <a:prstGeom prst="rect">
            <a:avLst/>
          </a:prstGeom>
        </p:spPr>
        <p:txBody>
          <a:bodyPr vert="horz" lIns="92089" tIns="46045" rIns="92089" bIns="46045" rtlCol="0" anchor="b"/>
          <a:lstStyle>
            <a:lvl1pPr algn="r">
              <a:defRPr sz="1200"/>
            </a:lvl1pPr>
          </a:lstStyle>
          <a:p>
            <a:fld id="{5ABD4513-0C58-4862-AF42-99BBED408A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41007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499904"/>
          </a:xfrm>
          <a:prstGeom prst="rect">
            <a:avLst/>
          </a:prstGeom>
        </p:spPr>
        <p:txBody>
          <a:bodyPr vert="horz" lIns="92089" tIns="46045" rIns="92089" bIns="46045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9110" y="0"/>
            <a:ext cx="2975240" cy="499904"/>
          </a:xfrm>
          <a:prstGeom prst="rect">
            <a:avLst/>
          </a:prstGeom>
        </p:spPr>
        <p:txBody>
          <a:bodyPr vert="horz" lIns="92089" tIns="46045" rIns="92089" bIns="46045" rtlCol="0"/>
          <a:lstStyle>
            <a:lvl1pPr algn="r">
              <a:defRPr sz="1200"/>
            </a:lvl1pPr>
          </a:lstStyle>
          <a:p>
            <a:fld id="{8718B9FB-DD8D-4243-9A3A-6A88B19863C3}" type="datetimeFigureOut">
              <a:rPr lang="ko-KR" altLang="en-US" smtClean="0"/>
              <a:pPr/>
              <a:t>2017-02-06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50888"/>
            <a:ext cx="4997450" cy="37480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89" tIns="46045" rIns="92089" bIns="46045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6595" y="4749086"/>
            <a:ext cx="5492750" cy="4499134"/>
          </a:xfrm>
          <a:prstGeom prst="rect">
            <a:avLst/>
          </a:prstGeom>
        </p:spPr>
        <p:txBody>
          <a:bodyPr vert="horz" lIns="92089" tIns="46045" rIns="92089" bIns="46045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96436"/>
            <a:ext cx="2975240" cy="499904"/>
          </a:xfrm>
          <a:prstGeom prst="rect">
            <a:avLst/>
          </a:prstGeom>
        </p:spPr>
        <p:txBody>
          <a:bodyPr vert="horz" lIns="92089" tIns="46045" rIns="92089" bIns="46045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9110" y="9496436"/>
            <a:ext cx="2975240" cy="499904"/>
          </a:xfrm>
          <a:prstGeom prst="rect">
            <a:avLst/>
          </a:prstGeom>
        </p:spPr>
        <p:txBody>
          <a:bodyPr vert="horz" lIns="92089" tIns="46045" rIns="92089" bIns="46045" rtlCol="0" anchor="b"/>
          <a:lstStyle>
            <a:lvl1pPr algn="r">
              <a:defRPr sz="1200"/>
            </a:lvl1pPr>
          </a:lstStyle>
          <a:p>
            <a:fld id="{93D13923-80E2-4D94-AA47-C123F8D3FF1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6694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3446" latinLnBrk="0">
              <a:defRPr/>
            </a:pPr>
            <a:fld id="{BF4033DC-0EC7-4592-8D67-8327E32FDE87}" type="slidenum">
              <a:rPr lang="ko-KR" altLang="en-US" sz="1900" kern="0">
                <a:solidFill>
                  <a:sysClr val="windowText" lastClr="000000"/>
                </a:solidFill>
              </a:rPr>
              <a:pPr defTabSz="963446" latinLnBrk="0">
                <a:defRPr/>
              </a:pPr>
              <a:t>1</a:t>
            </a:fld>
            <a:endParaRPr lang="ko-KR" altLang="en-US" sz="1900" kern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3446" latinLnBrk="0">
              <a:defRPr/>
            </a:pPr>
            <a:fld id="{BF4033DC-0EC7-4592-8D67-8327E32FDE87}" type="slidenum">
              <a:rPr lang="ko-KR" altLang="en-US" sz="1900" kern="0">
                <a:solidFill>
                  <a:sysClr val="windowText" lastClr="000000"/>
                </a:solidFill>
              </a:rPr>
              <a:pPr defTabSz="963446" latinLnBrk="0">
                <a:defRPr/>
              </a:pPr>
              <a:t>10</a:t>
            </a:fld>
            <a:endParaRPr lang="ko-KR" altLang="en-US" sz="1900" kern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13923-80E2-4D94-AA47-C123F8D3FF1F}" type="slidenum">
              <a:rPr lang="ko-KR" altLang="en-US" smtClean="0"/>
              <a:pPr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09878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3446" latinLnBrk="0">
              <a:defRPr/>
            </a:pPr>
            <a:fld id="{BF4033DC-0EC7-4592-8D67-8327E32FDE87}" type="slidenum">
              <a:rPr lang="ko-KR" altLang="en-US" sz="1900" kern="0">
                <a:solidFill>
                  <a:sysClr val="windowText" lastClr="000000"/>
                </a:solidFill>
              </a:rPr>
              <a:pPr defTabSz="963446" latinLnBrk="0">
                <a:defRPr/>
              </a:pPr>
              <a:t>12</a:t>
            </a:fld>
            <a:endParaRPr lang="ko-KR" altLang="en-US" sz="1900" kern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13923-80E2-4D94-AA47-C123F8D3FF1F}" type="slidenum">
              <a:rPr lang="ko-KR" altLang="en-US" smtClean="0"/>
              <a:pPr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09878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3446" latinLnBrk="0">
              <a:defRPr/>
            </a:pPr>
            <a:fld id="{BF4033DC-0EC7-4592-8D67-8327E32FDE87}" type="slidenum">
              <a:rPr lang="ko-KR" altLang="en-US" sz="1900" kern="0">
                <a:solidFill>
                  <a:sysClr val="windowText" lastClr="000000"/>
                </a:solidFill>
              </a:rPr>
              <a:pPr defTabSz="963446" latinLnBrk="0">
                <a:defRPr/>
              </a:pPr>
              <a:t>14</a:t>
            </a:fld>
            <a:endParaRPr lang="ko-KR" altLang="en-US" sz="1900" kern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13923-80E2-4D94-AA47-C123F8D3FF1F}" type="slidenum">
              <a:rPr lang="ko-KR" altLang="en-US" smtClean="0"/>
              <a:pPr/>
              <a:t>15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09878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3446" latinLnBrk="0">
              <a:defRPr/>
            </a:pPr>
            <a:fld id="{BF4033DC-0EC7-4592-8D67-8327E32FDE87}" type="slidenum">
              <a:rPr lang="ko-KR" altLang="en-US" sz="1900" kern="0">
                <a:solidFill>
                  <a:sysClr val="windowText" lastClr="000000"/>
                </a:solidFill>
              </a:rPr>
              <a:pPr defTabSz="963446" latinLnBrk="0">
                <a:defRPr/>
              </a:pPr>
              <a:t>16</a:t>
            </a:fld>
            <a:endParaRPr lang="ko-KR" altLang="en-US" sz="1900" kern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13923-80E2-4D94-AA47-C123F8D3FF1F}" type="slidenum">
              <a:rPr lang="ko-KR" altLang="en-US" smtClean="0"/>
              <a:pPr/>
              <a:t>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09878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우리모두 행복할 권리가 있다는 말을 하면서 수업시작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9E311-8025-4F9F-AA35-F278F975F794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13923-80E2-4D94-AA47-C123F8D3FF1F}" type="slidenum">
              <a:rPr lang="ko-KR" altLang="en-US" smtClean="0"/>
              <a:pPr/>
              <a:t>19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0987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3446" latinLnBrk="0">
              <a:defRPr/>
            </a:pPr>
            <a:fld id="{BF4033DC-0EC7-4592-8D67-8327E32FDE87}" type="slidenum">
              <a:rPr lang="ko-KR" altLang="en-US" sz="1900" kern="0">
                <a:solidFill>
                  <a:sysClr val="windowText" lastClr="000000"/>
                </a:solidFill>
              </a:rPr>
              <a:pPr defTabSz="963446" latinLnBrk="0">
                <a:defRPr/>
              </a:pPr>
              <a:t>2</a:t>
            </a:fld>
            <a:endParaRPr lang="ko-KR" altLang="en-US" sz="1900" kern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13923-80E2-4D94-AA47-C123F8D3FF1F}" type="slidenum">
              <a:rPr lang="ko-KR" altLang="en-US" smtClean="0"/>
              <a:pPr/>
              <a:t>20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09878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13923-80E2-4D94-AA47-C123F8D3FF1F}" type="slidenum">
              <a:rPr lang="ko-KR" altLang="en-US" smtClean="0"/>
              <a:pPr/>
              <a:t>21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09878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13923-80E2-4D94-AA47-C123F8D3FF1F}" type="slidenum">
              <a:rPr lang="ko-KR" altLang="en-US" smtClean="0"/>
              <a:pPr/>
              <a:t>22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09878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우리모두 행복할 권리가 있다는 말을 하면서 수업시작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9E311-8025-4F9F-AA35-F278F975F794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3446" latinLnBrk="0">
              <a:defRPr/>
            </a:pPr>
            <a:fld id="{BF4033DC-0EC7-4592-8D67-8327E32FDE87}" type="slidenum">
              <a:rPr lang="ko-KR" altLang="en-US" sz="1900" kern="0">
                <a:solidFill>
                  <a:sysClr val="windowText" lastClr="000000"/>
                </a:solidFill>
              </a:rPr>
              <a:pPr defTabSz="963446" latinLnBrk="0">
                <a:defRPr/>
              </a:pPr>
              <a:t>3</a:t>
            </a:fld>
            <a:endParaRPr lang="ko-KR" altLang="en-US" sz="1900" kern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3446" latinLnBrk="0">
              <a:defRPr/>
            </a:pPr>
            <a:fld id="{BF4033DC-0EC7-4592-8D67-8327E32FDE87}" type="slidenum">
              <a:rPr lang="ko-KR" altLang="en-US" sz="1900" kern="0">
                <a:solidFill>
                  <a:sysClr val="windowText" lastClr="000000"/>
                </a:solidFill>
              </a:rPr>
              <a:pPr defTabSz="963446" latinLnBrk="0">
                <a:defRPr/>
              </a:pPr>
              <a:t>4</a:t>
            </a:fld>
            <a:endParaRPr lang="ko-KR" altLang="en-US" sz="1900" kern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3446" latinLnBrk="0">
              <a:defRPr/>
            </a:pPr>
            <a:fld id="{BF4033DC-0EC7-4592-8D67-8327E32FDE87}" type="slidenum">
              <a:rPr lang="ko-KR" altLang="en-US" sz="1900" kern="0">
                <a:solidFill>
                  <a:sysClr val="windowText" lastClr="000000"/>
                </a:solidFill>
              </a:rPr>
              <a:pPr defTabSz="963446" latinLnBrk="0">
                <a:defRPr/>
              </a:pPr>
              <a:t>5</a:t>
            </a:fld>
            <a:endParaRPr lang="ko-KR" altLang="en-US" sz="1900" kern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3446" latinLnBrk="0">
              <a:defRPr/>
            </a:pPr>
            <a:fld id="{BF4033DC-0EC7-4592-8D67-8327E32FDE87}" type="slidenum">
              <a:rPr lang="ko-KR" altLang="en-US" sz="1900" kern="0">
                <a:solidFill>
                  <a:sysClr val="windowText" lastClr="000000"/>
                </a:solidFill>
              </a:rPr>
              <a:pPr defTabSz="963446" latinLnBrk="0">
                <a:defRPr/>
              </a:pPr>
              <a:t>6</a:t>
            </a:fld>
            <a:endParaRPr lang="ko-KR" altLang="en-US" sz="1900" kern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Object rect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텍스트 개체 틀 3" hidden="1"/>
          <p:cNvSpPr>
            <a:spLocks noGrp="1" noChangeArrowheads="1"/>
          </p:cNvSpPr>
          <p:nvPr>
            <p:ph type="body"/>
          </p:nvPr>
        </p:nvSpPr>
        <p:spPr bwMode="auto">
          <a:xfrm>
            <a:off x="913870" y="4330764"/>
            <a:ext cx="5030253" cy="410337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6" tIns="45713" rIns="91426" bIns="45713" numCol="1" anchor="t" anchorCtr="0" compatLnSpc="1">
            <a:prstTxWarp prst="textNoShape">
              <a:avLst/>
            </a:prstTxWarp>
          </a:bodyPr>
          <a:lstStyle/>
          <a:p>
            <a:pPr algn="r" defTabSz="913407" eaLnBrk="0">
              <a:spcBef>
                <a:spcPct val="0"/>
              </a:spcBef>
            </a:pPr>
            <a:r>
              <a:rPr lang="en-US" altLang="ko-KR" sz="4400"/>
              <a:t>헌법하면 떠오르는 느낌을 포스트잇에 적어보세요.마무리로</a:t>
            </a:r>
            <a:br>
              <a:rPr lang="en-US" altLang="ko-KR" sz="4400"/>
            </a:br>
            <a:r>
              <a:rPr lang="en-US" altLang="ko-KR" sz="4400"/>
              <a:t/>
            </a:r>
            <a:br>
              <a:rPr lang="en-US" altLang="ko-KR" sz="4400"/>
            </a:br>
            <a:endParaRPr lang="en-US" altLang="ko-KR" sz="4400"/>
          </a:p>
          <a:p>
            <a:pPr algn="r" defTabSz="913407" eaLnBrk="0">
              <a:spcBef>
                <a:spcPct val="0"/>
              </a:spcBef>
            </a:pPr>
            <a:r>
              <a:rPr lang="en-US" altLang="ko-KR" sz="4400"/>
              <a:t>느낀점을 같은 포스트잇에 적게 할 것입니다.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Object rect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3" name="텍스트 개체 틀 3" hidden="1"/>
          <p:cNvSpPr>
            <a:spLocks noGrp="1" noChangeArrowheads="1"/>
          </p:cNvSpPr>
          <p:nvPr>
            <p:ph type="body"/>
          </p:nvPr>
        </p:nvSpPr>
        <p:spPr>
          <a:xfrm>
            <a:off x="914400" y="4330700"/>
            <a:ext cx="5029200" cy="4103688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marL="0" indent="0" algn="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Object rect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3" name="텍스트 개체 틀 3" hidden="1"/>
          <p:cNvSpPr>
            <a:spLocks noGrp="1" noChangeArrowheads="1"/>
          </p:cNvSpPr>
          <p:nvPr>
            <p:ph type="body"/>
          </p:nvPr>
        </p:nvSpPr>
        <p:spPr>
          <a:xfrm>
            <a:off x="914400" y="4330700"/>
            <a:ext cx="5029200" cy="4103688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marL="0" indent="0" algn="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헌법하면 떠오르는 느낌을 포스트잇에 적어보세요.마무리로</a:t>
            </a:r>
            <a:br>
              <a:rPr lang="en-US" altLang="ko-KR" sz="440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</a:br>
            <a:r>
              <a:rPr lang="en-US" altLang="ko-KR" sz="440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/>
            </a:r>
            <a:br>
              <a:rPr lang="en-US" altLang="ko-KR" sz="440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</a:br>
            <a:endParaRPr lang="en-US" altLang="ko-KR" sz="44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0" indent="0" algn="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느낀점을 같은 포스트잇에 적게 할 것입니다.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09D15-3FA1-4AD8-A4B4-067DA47AEF11}" type="datetimeFigureOut">
              <a:rPr lang="ko-KR" altLang="en-US" smtClean="0"/>
              <a:pPr/>
              <a:t>2017-02-06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164DD-D7B6-42D5-A55E-5ABD00503F9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09D15-3FA1-4AD8-A4B4-067DA47AEF11}" type="datetimeFigureOut">
              <a:rPr lang="ko-KR" altLang="en-US" smtClean="0"/>
              <a:pPr/>
              <a:t>2017-02-06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164DD-D7B6-42D5-A55E-5ABD00503F9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09D15-3FA1-4AD8-A4B4-067DA47AEF11}" type="datetimeFigureOut">
              <a:rPr lang="ko-KR" altLang="en-US" smtClean="0"/>
              <a:pPr/>
              <a:t>2017-02-06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164DD-D7B6-42D5-A55E-5ABD00503F9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2E4ED-7F78-4994-9B38-80D66DAD5ED8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237021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제목, 텍스트 및 차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95400" y="714375"/>
            <a:ext cx="5581650" cy="5334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323850" y="1412881"/>
            <a:ext cx="4171950" cy="162389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차트 개체 틀 3"/>
          <p:cNvSpPr>
            <a:spLocks noGrp="1"/>
          </p:cNvSpPr>
          <p:nvPr>
            <p:ph type="chart" sz="half" idx="2"/>
          </p:nvPr>
        </p:nvSpPr>
        <p:spPr>
          <a:xfrm>
            <a:off x="4648201" y="1412881"/>
            <a:ext cx="4173538" cy="343547"/>
          </a:xfrm>
        </p:spPr>
        <p:txBody>
          <a:bodyPr/>
          <a:lstStyle/>
          <a:p>
            <a:pPr lvl="0"/>
            <a:endParaRPr lang="ko-KR" altLang="en-US" noProof="0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3"/>
          </p:nvPr>
        </p:nvSpPr>
        <p:spPr>
          <a:xfrm>
            <a:off x="0" y="6414345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zh-CN" dirty="0"/>
              <a:t>Copyright ⓒ </a:t>
            </a:r>
            <a:r>
              <a:rPr lang="en-US" altLang="zh-CN" dirty="0" err="1"/>
              <a:t>AsiaCoachCenter</a:t>
            </a:r>
            <a:r>
              <a:rPr lang="en-US" altLang="zh-CN" dirty="0"/>
              <a:t>. All rights reserved.</a:t>
            </a:r>
            <a:endParaRPr lang="zh-CN" altLang="en-US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41434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제목, 텍스트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79900" y="169902"/>
            <a:ext cx="5999315" cy="706437"/>
          </a:xfrm>
          <a:prstGeom prst="rect">
            <a:avLst/>
          </a:prstGeom>
        </p:spPr>
        <p:txBody>
          <a:bodyPr/>
          <a:lstStyle>
            <a:lvl1pPr algn="l">
              <a:defRPr sz="36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4929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196975"/>
            <a:ext cx="4038600" cy="2387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648200" y="3736975"/>
            <a:ext cx="4038600" cy="2389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0"/>
          </p:nvPr>
        </p:nvSpPr>
        <p:spPr>
          <a:xfrm>
            <a:off x="0" y="6414345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zh-CN" dirty="0"/>
              <a:t>Copyright ⓒ </a:t>
            </a:r>
            <a:r>
              <a:rPr lang="en-US" altLang="zh-CN" dirty="0" err="1"/>
              <a:t>AsiaCoachCenter</a:t>
            </a:r>
            <a:r>
              <a:rPr lang="en-US" altLang="zh-CN" dirty="0"/>
              <a:t>. All rights reserved.</a:t>
            </a:r>
            <a:endParaRPr lang="zh-CN" altLang="en-US" dirty="0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41434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6167427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사용자 지정 레이아웃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2017-02-06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제목 1"/>
          <p:cNvSpPr>
            <a:spLocks noGrp="1"/>
          </p:cNvSpPr>
          <p:nvPr>
            <p:ph type="ctrTitle"/>
          </p:nvPr>
        </p:nvSpPr>
        <p:spPr>
          <a:xfrm>
            <a:off x="683568" y="2348882"/>
            <a:ext cx="5436096" cy="124649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  <a:scene3d>
              <a:camera prst="orthographicFront"/>
              <a:lightRig rig="threePt" dir="t"/>
            </a:scene3d>
            <a:sp3d extrusionH="57150" prstMaterial="metal">
              <a:bevelT w="38100" h="25400" prst="coolSlant"/>
              <a:contourClr>
                <a:schemeClr val="bg2"/>
              </a:contourClr>
            </a:sp3d>
          </a:bodyPr>
          <a:lstStyle>
            <a:lvl1pPr algn="ctr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kumimoji="1" lang="ko-KR" altLang="en-US" sz="7500" b="0" i="1" kern="1200" cap="none" spc="0" dirty="0">
                <a:ln w="3175">
                  <a:noFill/>
                </a:ln>
                <a:solidFill>
                  <a:srgbClr val="0000CC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HY견고딕" pitchFamily="18" charset="-127"/>
                <a:ea typeface="HY견고딕" pitchFamily="18" charset="-127"/>
                <a:cs typeface="+mj-cs"/>
              </a:defRPr>
            </a:lvl1pPr>
          </a:lstStyle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15552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사용자 지정 레이아웃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553" y="210706"/>
            <a:ext cx="8064896" cy="553998"/>
          </a:xfr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3000" kern="12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2017-02-06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3"/>
          </p:nvPr>
        </p:nvSpPr>
        <p:spPr>
          <a:xfrm>
            <a:off x="539553" y="908720"/>
            <a:ext cx="8064896" cy="5400600"/>
          </a:xfr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lang="ko-KR" altLang="en-US" sz="25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lang="ko-KR" altLang="en-US" sz="18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lang="ko-KR" altLang="en-US" sz="18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lang="ko-KR" altLang="en-US" sz="18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lang="ko-KR" alt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31277475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323850" y="714375"/>
            <a:ext cx="8497888" cy="573881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45896-767C-48CD-B306-CB95A5209B60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2"/>
          <p:cNvSpPr>
            <a:spLocks noGrp="1" noChangeArrowheads="1"/>
          </p:cNvSpPr>
          <p:nvPr>
            <p:ph type="ctrTitle"/>
          </p:nvPr>
        </p:nvSpPr>
        <p:spPr>
          <a:xfrm>
            <a:off x="685800" y="1122680"/>
            <a:ext cx="7773035" cy="2388235"/>
          </a:xfrm>
          <a:prstGeom prst="rect">
            <a:avLst/>
          </a:prstGeom>
        </p:spPr>
        <p:txBody>
          <a:bodyPr vert="horz" wrap="square" lIns="91440" tIns="45720" rIns="91440" bIns="45720" anchor="b"/>
          <a:lstStyle/>
          <a:p>
            <a:pPr marL="0" indent="0" algn="ctr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60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마스터</a:t>
            </a:r>
            <a:r>
              <a:rPr lang="en-US" altLang="ko-KR" sz="6000" dirty="0">
                <a:solidFill>
                  <a:srgbClr val="000000"/>
                </a:solidFill>
                <a:latin typeface="Calibri Light" charset="0"/>
                <a:ea typeface="Calibri Light" charset="0"/>
              </a:rPr>
              <a:t> </a:t>
            </a:r>
            <a:r>
              <a:rPr lang="en-US" altLang="ko-KR" sz="60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제목</a:t>
            </a:r>
            <a:r>
              <a:rPr lang="en-US" altLang="ko-KR" sz="6000" dirty="0">
                <a:solidFill>
                  <a:srgbClr val="000000"/>
                </a:solidFill>
                <a:latin typeface="Calibri Light" charset="0"/>
                <a:ea typeface="Calibri Light" charset="0"/>
              </a:rPr>
              <a:t> </a:t>
            </a:r>
            <a:r>
              <a:rPr lang="en-US" altLang="ko-KR" sz="60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스타일</a:t>
            </a:r>
            <a:r>
              <a:rPr lang="en-US" altLang="ko-KR" sz="6000" dirty="0">
                <a:solidFill>
                  <a:srgbClr val="000000"/>
                </a:solidFill>
                <a:latin typeface="Calibri Light" charset="0"/>
                <a:ea typeface="Calibri Light" charset="0"/>
              </a:rPr>
              <a:t> </a:t>
            </a:r>
            <a:r>
              <a:rPr lang="en-US" altLang="ko-KR" sz="60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편집</a:t>
            </a:r>
          </a:p>
        </p:txBody>
      </p:sp>
      <p:sp>
        <p:nvSpPr>
          <p:cNvPr id="3" name="부제목 3"/>
          <p:cNvSpPr>
            <a:spLocks noGrp="1" noChangeArrowheads="1"/>
          </p:cNvSpPr>
          <p:nvPr>
            <p:ph type="subTitle"/>
          </p:nvPr>
        </p:nvSpPr>
        <p:spPr>
          <a:xfrm>
            <a:off x="1143000" y="3602355"/>
            <a:ext cx="6858635" cy="1656080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marL="0" indent="0" algn="ctr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클릭하여</a:t>
            </a:r>
            <a:r>
              <a:rPr lang="en-US" altLang="ko-KR" sz="2400" dirty="0">
                <a:solidFill>
                  <a:srgbClr val="000000"/>
                </a:solidFill>
                <a:latin typeface="Calibri" charset="0"/>
                <a:ea typeface="Calibri" charset="0"/>
              </a:rPr>
              <a:t> </a:t>
            </a:r>
            <a:r>
              <a:rPr lang="en-US" altLang="ko-KR" sz="24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마스터</a:t>
            </a:r>
            <a:r>
              <a:rPr lang="en-US" altLang="ko-KR" sz="2400" dirty="0">
                <a:solidFill>
                  <a:srgbClr val="000000"/>
                </a:solidFill>
                <a:latin typeface="Calibri" charset="0"/>
                <a:ea typeface="Calibri" charset="0"/>
              </a:rPr>
              <a:t> </a:t>
            </a:r>
            <a:r>
              <a:rPr lang="en-US" altLang="ko-KR" sz="24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부제목</a:t>
            </a:r>
            <a:r>
              <a:rPr lang="en-US" altLang="ko-KR" sz="2400" dirty="0">
                <a:solidFill>
                  <a:srgbClr val="000000"/>
                </a:solidFill>
                <a:latin typeface="Calibri" charset="0"/>
                <a:ea typeface="Calibri" charset="0"/>
              </a:rPr>
              <a:t> </a:t>
            </a:r>
            <a:r>
              <a:rPr lang="en-US" altLang="ko-KR" sz="24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스타일</a:t>
            </a:r>
            <a:r>
              <a:rPr lang="en-US" altLang="ko-KR" sz="2400" dirty="0">
                <a:solidFill>
                  <a:srgbClr val="000000"/>
                </a:solidFill>
                <a:latin typeface="Calibri" charset="0"/>
                <a:ea typeface="Calibri" charset="0"/>
              </a:rPr>
              <a:t> </a:t>
            </a:r>
            <a:r>
              <a:rPr lang="en-US" altLang="ko-KR" sz="24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편집</a:t>
            </a:r>
          </a:p>
        </p:txBody>
      </p:sp>
      <p:sp>
        <p:nvSpPr>
          <p:cNvPr id="4" name="날짜 개체 틀 4"/>
          <p:cNvSpPr>
            <a:spLocks noGrp="1" noChangeArrowheads="1"/>
          </p:cNvSpPr>
          <p:nvPr>
            <p:ph type="dt"/>
          </p:nvPr>
        </p:nvSpPr>
        <p:spPr>
          <a:xfrm>
            <a:off x="628650" y="6356350"/>
            <a:ext cx="2058035" cy="365760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marL="0" indent="0" algn="l" defTabSz="4572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800" dirty="0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pPr marL="0" indent="0" algn="l" defTabSz="4572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2017-02-06</a:t>
            </a:fld>
            <a:endParaRPr lang="ko-KR" altLang="en-US" sz="1800" dirty="0">
              <a:solidFill>
                <a:srgbClr val="000000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바닥글 개체 틀 5"/>
          <p:cNvSpPr>
            <a:spLocks noGrp="1" noChangeArrowheads="1"/>
          </p:cNvSpPr>
          <p:nvPr>
            <p:ph type="ftr"/>
          </p:nvPr>
        </p:nvSpPr>
        <p:spPr>
          <a:xfrm>
            <a:off x="3028950" y="6356350"/>
            <a:ext cx="3086735" cy="365760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marL="0" indent="0" algn="l" defTabSz="4572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6" name="슬라이드 번호 개체 틀 6"/>
          <p:cNvSpPr>
            <a:spLocks noGrp="1" noChangeArrowheads="1"/>
          </p:cNvSpPr>
          <p:nvPr>
            <p:ph type="sldNum" idx="12"/>
          </p:nvPr>
        </p:nvSpPr>
        <p:spPr>
          <a:xfrm>
            <a:off x="6457950" y="6356350"/>
            <a:ext cx="2058035" cy="365760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marL="0" indent="0" algn="l" defTabSz="4572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800" dirty="0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pPr marL="0" indent="0" algn="l" defTabSz="4572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US" altLang="ko-KR" sz="1800" dirty="0">
              <a:solidFill>
                <a:srgbClr val="000000"/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09D15-3FA1-4AD8-A4B4-067DA47AEF11}" type="datetimeFigureOut">
              <a:rPr lang="ko-KR" altLang="en-US" smtClean="0"/>
              <a:pPr/>
              <a:t>2017-02-06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164DD-D7B6-42D5-A55E-5ABD00503F9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bg>
      <p:bgPr>
        <a:solidFill>
          <a:srgbClr val="FF6E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2"/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7335" cy="132651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marL="0" indent="0" algn="l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마스터</a:t>
            </a:r>
            <a:r>
              <a:rPr lang="en-US" altLang="ko-KR" sz="4400" dirty="0">
                <a:solidFill>
                  <a:srgbClr val="000000"/>
                </a:solidFill>
                <a:latin typeface="Calibri Light" charset="0"/>
                <a:ea typeface="Calibri Light" charset="0"/>
              </a:rPr>
              <a:t> </a:t>
            </a:r>
            <a:r>
              <a:rPr lang="en-US" altLang="ko-KR" sz="44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제목</a:t>
            </a:r>
            <a:r>
              <a:rPr lang="en-US" altLang="ko-KR" sz="4400" dirty="0">
                <a:solidFill>
                  <a:srgbClr val="000000"/>
                </a:solidFill>
                <a:latin typeface="Calibri Light" charset="0"/>
                <a:ea typeface="Calibri Light" charset="0"/>
              </a:rPr>
              <a:t> </a:t>
            </a:r>
            <a:r>
              <a:rPr lang="en-US" altLang="ko-KR" sz="44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스타일</a:t>
            </a:r>
            <a:r>
              <a:rPr lang="en-US" altLang="ko-KR" sz="4400" dirty="0">
                <a:solidFill>
                  <a:srgbClr val="000000"/>
                </a:solidFill>
                <a:latin typeface="Calibri Light" charset="0"/>
                <a:ea typeface="Calibri Light" charset="0"/>
              </a:rPr>
              <a:t> </a:t>
            </a:r>
            <a:r>
              <a:rPr lang="en-US" altLang="ko-KR" sz="44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편집</a:t>
            </a:r>
          </a:p>
        </p:txBody>
      </p:sp>
      <p:sp>
        <p:nvSpPr>
          <p:cNvPr id="3" name="내용 개체 틀 3"/>
          <p:cNvSpPr txBox="1">
            <a:spLocks noGrp="1" noChangeArrowheads="1"/>
          </p:cNvSpPr>
          <p:nvPr>
            <p:ph/>
          </p:nvPr>
        </p:nvSpPr>
        <p:spPr>
          <a:xfrm>
            <a:off x="628650" y="1825625"/>
            <a:ext cx="7887335" cy="4352290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marL="228600" indent="-228600" algn="l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마스터</a:t>
            </a:r>
            <a:r>
              <a:rPr lang="en-US" altLang="ko-KR" sz="2800" dirty="0">
                <a:solidFill>
                  <a:srgbClr val="000000"/>
                </a:solidFill>
                <a:latin typeface="Calibri" charset="0"/>
                <a:ea typeface="Calibri" charset="0"/>
              </a:rPr>
              <a:t> </a:t>
            </a:r>
            <a:r>
              <a:rPr lang="en-US" altLang="ko-KR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텍스트</a:t>
            </a:r>
            <a:r>
              <a:rPr lang="en-US" altLang="ko-KR" sz="2800" dirty="0">
                <a:solidFill>
                  <a:srgbClr val="000000"/>
                </a:solidFill>
                <a:latin typeface="Calibri" charset="0"/>
                <a:ea typeface="Calibri" charset="0"/>
              </a:rPr>
              <a:t> </a:t>
            </a:r>
            <a:r>
              <a:rPr lang="en-US" altLang="ko-KR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스타일</a:t>
            </a:r>
            <a:r>
              <a:rPr lang="en-US" altLang="ko-KR" sz="2800" dirty="0">
                <a:solidFill>
                  <a:srgbClr val="000000"/>
                </a:solidFill>
                <a:latin typeface="Calibri" charset="0"/>
                <a:ea typeface="Calibri" charset="0"/>
              </a:rPr>
              <a:t> </a:t>
            </a:r>
            <a:r>
              <a:rPr lang="en-US" altLang="ko-KR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편집</a:t>
            </a:r>
          </a:p>
          <a:p>
            <a:pPr marL="685800" indent="-228600" algn="l" defTabSz="9144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둘째</a:t>
            </a:r>
            <a:r>
              <a:rPr lang="en-US" altLang="ko-KR" sz="2400" dirty="0">
                <a:solidFill>
                  <a:srgbClr val="000000"/>
                </a:solidFill>
                <a:latin typeface="Calibri" charset="0"/>
                <a:ea typeface="Calibri" charset="0"/>
              </a:rPr>
              <a:t> </a:t>
            </a:r>
            <a:r>
              <a:rPr lang="en-US" altLang="ko-KR" sz="24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수준</a:t>
            </a:r>
          </a:p>
          <a:p>
            <a:pPr marL="1143000" indent="-228600" algn="l" defTabSz="9144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셋째</a:t>
            </a:r>
            <a:r>
              <a:rPr lang="en-US" altLang="ko-KR" sz="2000" dirty="0">
                <a:solidFill>
                  <a:srgbClr val="000000"/>
                </a:solidFill>
                <a:latin typeface="Calibri" charset="0"/>
                <a:ea typeface="Calibri" charset="0"/>
              </a:rPr>
              <a:t> </a:t>
            </a:r>
            <a:r>
              <a:rPr lang="en-US" altLang="ko-KR" sz="20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수준</a:t>
            </a:r>
          </a:p>
          <a:p>
            <a:pPr marL="1600200" indent="-228600" algn="l" defTabSz="9144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en-US" altLang="ko-KR" sz="1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넷째</a:t>
            </a:r>
            <a:r>
              <a:rPr lang="en-US" altLang="ko-KR" sz="1800" dirty="0">
                <a:solidFill>
                  <a:srgbClr val="000000"/>
                </a:solidFill>
                <a:latin typeface="Calibri" charset="0"/>
                <a:ea typeface="Calibri" charset="0"/>
              </a:rPr>
              <a:t> </a:t>
            </a:r>
            <a:r>
              <a:rPr lang="en-US" altLang="ko-KR" sz="1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수준</a:t>
            </a:r>
          </a:p>
          <a:p>
            <a:pPr marL="2057400" indent="-228600" algn="l" defTabSz="9144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en-US" altLang="ko-KR" sz="1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다섯째</a:t>
            </a:r>
            <a:r>
              <a:rPr lang="en-US" altLang="ko-KR" sz="1800" dirty="0">
                <a:solidFill>
                  <a:srgbClr val="000000"/>
                </a:solidFill>
                <a:latin typeface="Calibri" charset="0"/>
                <a:ea typeface="Calibri" charset="0"/>
              </a:rPr>
              <a:t> </a:t>
            </a:r>
            <a:r>
              <a:rPr lang="en-US" altLang="ko-KR" sz="1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수준</a:t>
            </a:r>
          </a:p>
        </p:txBody>
      </p:sp>
      <p:sp>
        <p:nvSpPr>
          <p:cNvPr id="4" name="날짜 개체 틀 4"/>
          <p:cNvSpPr>
            <a:spLocks noGrp="1" noChangeArrowheads="1"/>
          </p:cNvSpPr>
          <p:nvPr>
            <p:ph type="dt"/>
          </p:nvPr>
        </p:nvSpPr>
        <p:spPr>
          <a:xfrm>
            <a:off x="628650" y="6356350"/>
            <a:ext cx="2058035" cy="365760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marL="0" indent="0" algn="l" defTabSz="4572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800" dirty="0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pPr marL="0" indent="0" algn="l" defTabSz="4572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2017-02-06</a:t>
            </a:fld>
            <a:endParaRPr lang="ko-KR" altLang="en-US" sz="1800" dirty="0">
              <a:solidFill>
                <a:srgbClr val="000000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바닥글 개체 틀 5"/>
          <p:cNvSpPr>
            <a:spLocks noGrp="1" noChangeArrowheads="1"/>
          </p:cNvSpPr>
          <p:nvPr>
            <p:ph type="ftr"/>
          </p:nvPr>
        </p:nvSpPr>
        <p:spPr>
          <a:xfrm>
            <a:off x="3028950" y="6356350"/>
            <a:ext cx="3086735" cy="365760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marL="0" indent="0" algn="l" defTabSz="4572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6" name="슬라이드 번호 개체 틀 6"/>
          <p:cNvSpPr>
            <a:spLocks noGrp="1" noChangeArrowheads="1"/>
          </p:cNvSpPr>
          <p:nvPr>
            <p:ph type="sldNum" idx="12"/>
          </p:nvPr>
        </p:nvSpPr>
        <p:spPr>
          <a:xfrm>
            <a:off x="6457950" y="6356350"/>
            <a:ext cx="2058035" cy="365760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marL="0" indent="0" algn="l" defTabSz="4572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800" dirty="0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pPr marL="0" indent="0" algn="l" defTabSz="4572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US" altLang="ko-KR" sz="1800" dirty="0">
              <a:solidFill>
                <a:srgbClr val="000000"/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2"/>
          <p:cNvSpPr>
            <a:spLocks noGrp="1" noChangeArrowheads="1"/>
          </p:cNvSpPr>
          <p:nvPr>
            <p:ph type="title"/>
          </p:nvPr>
        </p:nvSpPr>
        <p:spPr>
          <a:xfrm>
            <a:off x="624205" y="1710055"/>
            <a:ext cx="7887335" cy="2853055"/>
          </a:xfrm>
          <a:prstGeom prst="rect">
            <a:avLst/>
          </a:prstGeom>
        </p:spPr>
        <p:txBody>
          <a:bodyPr vert="horz" wrap="square" lIns="91440" tIns="45720" rIns="91440" bIns="45720" anchor="b"/>
          <a:lstStyle/>
          <a:p>
            <a:pPr marL="0" indent="0" algn="l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60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마스터</a:t>
            </a:r>
            <a:r>
              <a:rPr lang="en-US" altLang="ko-KR" sz="6000" dirty="0">
                <a:solidFill>
                  <a:srgbClr val="000000"/>
                </a:solidFill>
                <a:latin typeface="Calibri Light" charset="0"/>
                <a:ea typeface="Calibri Light" charset="0"/>
              </a:rPr>
              <a:t> </a:t>
            </a:r>
            <a:r>
              <a:rPr lang="en-US" altLang="ko-KR" sz="60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제목</a:t>
            </a:r>
            <a:r>
              <a:rPr lang="en-US" altLang="ko-KR" sz="6000" dirty="0">
                <a:solidFill>
                  <a:srgbClr val="000000"/>
                </a:solidFill>
                <a:latin typeface="Calibri Light" charset="0"/>
                <a:ea typeface="Calibri Light" charset="0"/>
              </a:rPr>
              <a:t> </a:t>
            </a:r>
            <a:r>
              <a:rPr lang="en-US" altLang="ko-KR" sz="60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스타일</a:t>
            </a:r>
            <a:r>
              <a:rPr lang="en-US" altLang="ko-KR" sz="6000" dirty="0">
                <a:solidFill>
                  <a:srgbClr val="000000"/>
                </a:solidFill>
                <a:latin typeface="Calibri Light" charset="0"/>
                <a:ea typeface="Calibri Light" charset="0"/>
              </a:rPr>
              <a:t> </a:t>
            </a:r>
            <a:r>
              <a:rPr lang="en-US" altLang="ko-KR" sz="60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편집</a:t>
            </a:r>
          </a:p>
        </p:txBody>
      </p:sp>
      <p:sp>
        <p:nvSpPr>
          <p:cNvPr id="3" name="텍스트 개체 틀 3"/>
          <p:cNvSpPr>
            <a:spLocks noGrp="1" noChangeArrowheads="1"/>
          </p:cNvSpPr>
          <p:nvPr>
            <p:ph type="body"/>
          </p:nvPr>
        </p:nvSpPr>
        <p:spPr>
          <a:xfrm>
            <a:off x="624205" y="4589780"/>
            <a:ext cx="7887335" cy="150050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marL="0" indent="0" algn="l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마스터</a:t>
            </a:r>
            <a:r>
              <a:rPr lang="en-US" altLang="ko-KR" sz="2400" dirty="0">
                <a:solidFill>
                  <a:srgbClr val="000000"/>
                </a:solidFill>
                <a:latin typeface="Calibri" charset="0"/>
                <a:ea typeface="Calibri" charset="0"/>
              </a:rPr>
              <a:t> </a:t>
            </a:r>
            <a:r>
              <a:rPr lang="en-US" altLang="ko-KR" sz="24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텍스트</a:t>
            </a:r>
            <a:r>
              <a:rPr lang="en-US" altLang="ko-KR" sz="2400" dirty="0">
                <a:solidFill>
                  <a:srgbClr val="000000"/>
                </a:solidFill>
                <a:latin typeface="Calibri" charset="0"/>
                <a:ea typeface="Calibri" charset="0"/>
              </a:rPr>
              <a:t> </a:t>
            </a:r>
            <a:r>
              <a:rPr lang="en-US" altLang="ko-KR" sz="24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스타일</a:t>
            </a:r>
            <a:r>
              <a:rPr lang="en-US" altLang="ko-KR" sz="2400" dirty="0">
                <a:solidFill>
                  <a:srgbClr val="000000"/>
                </a:solidFill>
                <a:latin typeface="Calibri" charset="0"/>
                <a:ea typeface="Calibri" charset="0"/>
              </a:rPr>
              <a:t> </a:t>
            </a:r>
            <a:r>
              <a:rPr lang="en-US" altLang="ko-KR" sz="24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편집</a:t>
            </a:r>
          </a:p>
        </p:txBody>
      </p:sp>
      <p:sp>
        <p:nvSpPr>
          <p:cNvPr id="4" name="날짜 개체 틀 4"/>
          <p:cNvSpPr>
            <a:spLocks noGrp="1" noChangeArrowheads="1"/>
          </p:cNvSpPr>
          <p:nvPr>
            <p:ph type="dt"/>
          </p:nvPr>
        </p:nvSpPr>
        <p:spPr>
          <a:xfrm>
            <a:off x="628650" y="6356350"/>
            <a:ext cx="2058035" cy="365760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marL="0" indent="0" algn="l" defTabSz="4572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800" dirty="0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pPr marL="0" indent="0" algn="l" defTabSz="4572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2017-02-06</a:t>
            </a:fld>
            <a:endParaRPr lang="ko-KR" altLang="en-US" sz="1800" dirty="0">
              <a:solidFill>
                <a:srgbClr val="000000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바닥글 개체 틀 5"/>
          <p:cNvSpPr>
            <a:spLocks noGrp="1" noChangeArrowheads="1"/>
          </p:cNvSpPr>
          <p:nvPr>
            <p:ph type="ftr"/>
          </p:nvPr>
        </p:nvSpPr>
        <p:spPr>
          <a:xfrm>
            <a:off x="3028950" y="6356350"/>
            <a:ext cx="3086735" cy="365760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marL="0" indent="0" algn="l" defTabSz="4572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6" name="슬라이드 번호 개체 틀 6"/>
          <p:cNvSpPr>
            <a:spLocks noGrp="1" noChangeArrowheads="1"/>
          </p:cNvSpPr>
          <p:nvPr>
            <p:ph type="sldNum" idx="12"/>
          </p:nvPr>
        </p:nvSpPr>
        <p:spPr>
          <a:xfrm>
            <a:off x="6457950" y="6356350"/>
            <a:ext cx="2058035" cy="365760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marL="0" indent="0" algn="l" defTabSz="4572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800" dirty="0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pPr marL="0" indent="0" algn="l" defTabSz="4572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US" altLang="ko-KR" sz="1800" dirty="0">
              <a:solidFill>
                <a:srgbClr val="000000"/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2"/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7335" cy="132651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marL="0" indent="0" algn="l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마스터</a:t>
            </a:r>
            <a:r>
              <a:rPr lang="en-US" altLang="ko-KR" sz="4400" dirty="0">
                <a:solidFill>
                  <a:srgbClr val="000000"/>
                </a:solidFill>
                <a:latin typeface="Calibri Light" charset="0"/>
                <a:ea typeface="Calibri Light" charset="0"/>
              </a:rPr>
              <a:t> </a:t>
            </a:r>
            <a:r>
              <a:rPr lang="en-US" altLang="ko-KR" sz="44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제목</a:t>
            </a:r>
            <a:r>
              <a:rPr lang="en-US" altLang="ko-KR" sz="4400" dirty="0">
                <a:solidFill>
                  <a:srgbClr val="000000"/>
                </a:solidFill>
                <a:latin typeface="Calibri Light" charset="0"/>
                <a:ea typeface="Calibri Light" charset="0"/>
              </a:rPr>
              <a:t> </a:t>
            </a:r>
            <a:r>
              <a:rPr lang="en-US" altLang="ko-KR" sz="44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스타일</a:t>
            </a:r>
            <a:r>
              <a:rPr lang="en-US" altLang="ko-KR" sz="4400" dirty="0">
                <a:solidFill>
                  <a:srgbClr val="000000"/>
                </a:solidFill>
                <a:latin typeface="Calibri Light" charset="0"/>
                <a:ea typeface="Calibri Light" charset="0"/>
              </a:rPr>
              <a:t> </a:t>
            </a:r>
            <a:r>
              <a:rPr lang="en-US" altLang="ko-KR" sz="44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편집</a:t>
            </a:r>
          </a:p>
        </p:txBody>
      </p:sp>
      <p:sp>
        <p:nvSpPr>
          <p:cNvPr id="3" name="내용 개체 틀 3"/>
          <p:cNvSpPr txBox="1">
            <a:spLocks noGrp="1" noChangeArrowheads="1"/>
          </p:cNvSpPr>
          <p:nvPr>
            <p:ph/>
          </p:nvPr>
        </p:nvSpPr>
        <p:spPr>
          <a:xfrm>
            <a:off x="628650" y="1825625"/>
            <a:ext cx="3886835" cy="4352290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marL="228600" indent="-228600" algn="l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마스터</a:t>
            </a:r>
            <a:r>
              <a:rPr lang="en-US" altLang="ko-KR" sz="2800" dirty="0">
                <a:solidFill>
                  <a:srgbClr val="000000"/>
                </a:solidFill>
                <a:latin typeface="Calibri" charset="0"/>
                <a:ea typeface="Calibri" charset="0"/>
              </a:rPr>
              <a:t> </a:t>
            </a:r>
            <a:r>
              <a:rPr lang="en-US" altLang="ko-KR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텍스트</a:t>
            </a:r>
            <a:r>
              <a:rPr lang="en-US" altLang="ko-KR" sz="2800" dirty="0">
                <a:solidFill>
                  <a:srgbClr val="000000"/>
                </a:solidFill>
                <a:latin typeface="Calibri" charset="0"/>
                <a:ea typeface="Calibri" charset="0"/>
              </a:rPr>
              <a:t> </a:t>
            </a:r>
            <a:r>
              <a:rPr lang="en-US" altLang="ko-KR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스타일</a:t>
            </a:r>
            <a:r>
              <a:rPr lang="en-US" altLang="ko-KR" sz="2800" dirty="0">
                <a:solidFill>
                  <a:srgbClr val="000000"/>
                </a:solidFill>
                <a:latin typeface="Calibri" charset="0"/>
                <a:ea typeface="Calibri" charset="0"/>
              </a:rPr>
              <a:t> </a:t>
            </a:r>
            <a:r>
              <a:rPr lang="en-US" altLang="ko-KR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편집</a:t>
            </a:r>
          </a:p>
          <a:p>
            <a:pPr marL="685800" indent="-228600" algn="l" defTabSz="9144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둘째</a:t>
            </a:r>
            <a:r>
              <a:rPr lang="en-US" altLang="ko-KR" sz="2400" dirty="0">
                <a:solidFill>
                  <a:srgbClr val="000000"/>
                </a:solidFill>
                <a:latin typeface="Calibri" charset="0"/>
                <a:ea typeface="Calibri" charset="0"/>
              </a:rPr>
              <a:t> </a:t>
            </a:r>
            <a:r>
              <a:rPr lang="en-US" altLang="ko-KR" sz="24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수준</a:t>
            </a:r>
          </a:p>
          <a:p>
            <a:pPr marL="1143000" indent="-228600" algn="l" defTabSz="9144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셋째</a:t>
            </a:r>
            <a:r>
              <a:rPr lang="en-US" altLang="ko-KR" sz="2000" dirty="0">
                <a:solidFill>
                  <a:srgbClr val="000000"/>
                </a:solidFill>
                <a:latin typeface="Calibri" charset="0"/>
                <a:ea typeface="Calibri" charset="0"/>
              </a:rPr>
              <a:t> </a:t>
            </a:r>
            <a:r>
              <a:rPr lang="en-US" altLang="ko-KR" sz="20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수준</a:t>
            </a:r>
          </a:p>
          <a:p>
            <a:pPr marL="1600200" indent="-228600" algn="l" defTabSz="9144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en-US" altLang="ko-KR" sz="1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넷째</a:t>
            </a:r>
            <a:r>
              <a:rPr lang="en-US" altLang="ko-KR" sz="1800" dirty="0">
                <a:solidFill>
                  <a:srgbClr val="000000"/>
                </a:solidFill>
                <a:latin typeface="Calibri" charset="0"/>
                <a:ea typeface="Calibri" charset="0"/>
              </a:rPr>
              <a:t> </a:t>
            </a:r>
            <a:r>
              <a:rPr lang="en-US" altLang="ko-KR" sz="1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수준</a:t>
            </a:r>
          </a:p>
          <a:p>
            <a:pPr marL="2057400" indent="-228600" algn="l" defTabSz="9144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en-US" altLang="ko-KR" sz="1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다섯째</a:t>
            </a:r>
            <a:r>
              <a:rPr lang="en-US" altLang="ko-KR" sz="1800" dirty="0">
                <a:solidFill>
                  <a:srgbClr val="000000"/>
                </a:solidFill>
                <a:latin typeface="Calibri" charset="0"/>
                <a:ea typeface="Calibri" charset="0"/>
              </a:rPr>
              <a:t> </a:t>
            </a:r>
            <a:r>
              <a:rPr lang="en-US" altLang="ko-KR" sz="1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수준</a:t>
            </a:r>
          </a:p>
        </p:txBody>
      </p:sp>
      <p:sp>
        <p:nvSpPr>
          <p:cNvPr id="4" name="내용 개체 틀 4"/>
          <p:cNvSpPr txBox="1">
            <a:spLocks noGrp="1" noChangeArrowheads="1"/>
          </p:cNvSpPr>
          <p:nvPr>
            <p:ph/>
          </p:nvPr>
        </p:nvSpPr>
        <p:spPr>
          <a:xfrm>
            <a:off x="4629150" y="1825625"/>
            <a:ext cx="3886835" cy="4352290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marL="228600" indent="-228600" algn="l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마스터</a:t>
            </a:r>
            <a:r>
              <a:rPr lang="en-US" altLang="ko-KR" sz="2800" dirty="0">
                <a:solidFill>
                  <a:srgbClr val="000000"/>
                </a:solidFill>
                <a:latin typeface="Calibri" charset="0"/>
                <a:ea typeface="Calibri" charset="0"/>
              </a:rPr>
              <a:t> </a:t>
            </a:r>
            <a:r>
              <a:rPr lang="en-US" altLang="ko-KR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텍스트</a:t>
            </a:r>
            <a:r>
              <a:rPr lang="en-US" altLang="ko-KR" sz="2800" dirty="0">
                <a:solidFill>
                  <a:srgbClr val="000000"/>
                </a:solidFill>
                <a:latin typeface="Calibri" charset="0"/>
                <a:ea typeface="Calibri" charset="0"/>
              </a:rPr>
              <a:t> </a:t>
            </a:r>
            <a:r>
              <a:rPr lang="en-US" altLang="ko-KR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스타일</a:t>
            </a:r>
            <a:r>
              <a:rPr lang="en-US" altLang="ko-KR" sz="2800" dirty="0">
                <a:solidFill>
                  <a:srgbClr val="000000"/>
                </a:solidFill>
                <a:latin typeface="Calibri" charset="0"/>
                <a:ea typeface="Calibri" charset="0"/>
              </a:rPr>
              <a:t> </a:t>
            </a:r>
            <a:r>
              <a:rPr lang="en-US" altLang="ko-KR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편집</a:t>
            </a:r>
          </a:p>
          <a:p>
            <a:pPr marL="685800" indent="-228600" algn="l" defTabSz="9144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둘째</a:t>
            </a:r>
            <a:r>
              <a:rPr lang="en-US" altLang="ko-KR" sz="2400" dirty="0">
                <a:solidFill>
                  <a:srgbClr val="000000"/>
                </a:solidFill>
                <a:latin typeface="Calibri" charset="0"/>
                <a:ea typeface="Calibri" charset="0"/>
              </a:rPr>
              <a:t> </a:t>
            </a:r>
            <a:r>
              <a:rPr lang="en-US" altLang="ko-KR" sz="24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수준</a:t>
            </a:r>
          </a:p>
          <a:p>
            <a:pPr marL="1143000" indent="-228600" algn="l" defTabSz="9144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셋째</a:t>
            </a:r>
            <a:r>
              <a:rPr lang="en-US" altLang="ko-KR" sz="2000" dirty="0">
                <a:solidFill>
                  <a:srgbClr val="000000"/>
                </a:solidFill>
                <a:latin typeface="Calibri" charset="0"/>
                <a:ea typeface="Calibri" charset="0"/>
              </a:rPr>
              <a:t> </a:t>
            </a:r>
            <a:r>
              <a:rPr lang="en-US" altLang="ko-KR" sz="20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수준</a:t>
            </a:r>
          </a:p>
          <a:p>
            <a:pPr marL="1600200" indent="-228600" algn="l" defTabSz="9144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en-US" altLang="ko-KR" sz="1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넷째</a:t>
            </a:r>
            <a:r>
              <a:rPr lang="en-US" altLang="ko-KR" sz="1800" dirty="0">
                <a:solidFill>
                  <a:srgbClr val="000000"/>
                </a:solidFill>
                <a:latin typeface="Calibri" charset="0"/>
                <a:ea typeface="Calibri" charset="0"/>
              </a:rPr>
              <a:t> </a:t>
            </a:r>
            <a:r>
              <a:rPr lang="en-US" altLang="ko-KR" sz="1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수준</a:t>
            </a:r>
          </a:p>
          <a:p>
            <a:pPr marL="2057400" indent="-228600" algn="l" defTabSz="9144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en-US" altLang="ko-KR" sz="1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다섯째</a:t>
            </a:r>
            <a:r>
              <a:rPr lang="en-US" altLang="ko-KR" sz="1800" dirty="0">
                <a:solidFill>
                  <a:srgbClr val="000000"/>
                </a:solidFill>
                <a:latin typeface="Calibri" charset="0"/>
                <a:ea typeface="Calibri" charset="0"/>
              </a:rPr>
              <a:t> </a:t>
            </a:r>
            <a:r>
              <a:rPr lang="en-US" altLang="ko-KR" sz="1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수준</a:t>
            </a:r>
          </a:p>
        </p:txBody>
      </p:sp>
      <p:sp>
        <p:nvSpPr>
          <p:cNvPr id="5" name="날짜 개체 틀 5"/>
          <p:cNvSpPr>
            <a:spLocks noGrp="1" noChangeArrowheads="1"/>
          </p:cNvSpPr>
          <p:nvPr>
            <p:ph type="dt"/>
          </p:nvPr>
        </p:nvSpPr>
        <p:spPr>
          <a:xfrm>
            <a:off x="628650" y="6356350"/>
            <a:ext cx="2058035" cy="365760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marL="0" indent="0" algn="l" defTabSz="4572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800" dirty="0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pPr marL="0" indent="0" algn="l" defTabSz="4572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2017-02-06</a:t>
            </a:fld>
            <a:endParaRPr lang="ko-KR" altLang="en-US" sz="1800" dirty="0">
              <a:solidFill>
                <a:srgbClr val="000000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6" name="바닥글 개체 틀 6"/>
          <p:cNvSpPr>
            <a:spLocks noGrp="1" noChangeArrowheads="1"/>
          </p:cNvSpPr>
          <p:nvPr>
            <p:ph type="ftr"/>
          </p:nvPr>
        </p:nvSpPr>
        <p:spPr>
          <a:xfrm>
            <a:off x="3028950" y="6356350"/>
            <a:ext cx="3086735" cy="365760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marL="0" indent="0" algn="l" defTabSz="4572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7" name="슬라이드 번호 개체 틀 7"/>
          <p:cNvSpPr>
            <a:spLocks noGrp="1" noChangeArrowheads="1"/>
          </p:cNvSpPr>
          <p:nvPr>
            <p:ph type="sldNum" idx="12"/>
          </p:nvPr>
        </p:nvSpPr>
        <p:spPr>
          <a:xfrm>
            <a:off x="6457950" y="6356350"/>
            <a:ext cx="2058035" cy="365760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marL="0" indent="0" algn="l" defTabSz="4572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800" dirty="0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pPr marL="0" indent="0" algn="l" defTabSz="4572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US" altLang="ko-KR" sz="1800" dirty="0">
              <a:solidFill>
                <a:srgbClr val="000000"/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2"/>
          <p:cNvSpPr>
            <a:spLocks noGrp="1" noChangeArrowheads="1"/>
          </p:cNvSpPr>
          <p:nvPr>
            <p:ph type="title"/>
          </p:nvPr>
        </p:nvSpPr>
        <p:spPr>
          <a:xfrm>
            <a:off x="629920" y="365125"/>
            <a:ext cx="7887335" cy="132651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marL="0" indent="0" algn="l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마스터</a:t>
            </a:r>
            <a:r>
              <a:rPr lang="en-US" altLang="ko-KR" sz="4400" dirty="0">
                <a:solidFill>
                  <a:srgbClr val="000000"/>
                </a:solidFill>
                <a:latin typeface="Calibri Light" charset="0"/>
                <a:ea typeface="Calibri Light" charset="0"/>
              </a:rPr>
              <a:t> </a:t>
            </a:r>
            <a:r>
              <a:rPr lang="en-US" altLang="ko-KR" sz="44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제목</a:t>
            </a:r>
            <a:r>
              <a:rPr lang="en-US" altLang="ko-KR" sz="4400" dirty="0">
                <a:solidFill>
                  <a:srgbClr val="000000"/>
                </a:solidFill>
                <a:latin typeface="Calibri Light" charset="0"/>
                <a:ea typeface="Calibri Light" charset="0"/>
              </a:rPr>
              <a:t> </a:t>
            </a:r>
            <a:r>
              <a:rPr lang="en-US" altLang="ko-KR" sz="44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스타일</a:t>
            </a:r>
            <a:r>
              <a:rPr lang="en-US" altLang="ko-KR" sz="4400" dirty="0">
                <a:solidFill>
                  <a:srgbClr val="000000"/>
                </a:solidFill>
                <a:latin typeface="Calibri Light" charset="0"/>
                <a:ea typeface="Calibri Light" charset="0"/>
              </a:rPr>
              <a:t> </a:t>
            </a:r>
            <a:r>
              <a:rPr lang="en-US" altLang="ko-KR" sz="44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편집</a:t>
            </a:r>
          </a:p>
        </p:txBody>
      </p:sp>
      <p:sp>
        <p:nvSpPr>
          <p:cNvPr id="3" name="텍스트 개체 틀 3"/>
          <p:cNvSpPr>
            <a:spLocks noGrp="1" noChangeArrowheads="1"/>
          </p:cNvSpPr>
          <p:nvPr>
            <p:ph type="body"/>
          </p:nvPr>
        </p:nvSpPr>
        <p:spPr>
          <a:xfrm>
            <a:off x="629920" y="1681480"/>
            <a:ext cx="3869055" cy="824230"/>
          </a:xfrm>
          <a:prstGeom prst="rect">
            <a:avLst/>
          </a:prstGeom>
        </p:spPr>
        <p:txBody>
          <a:bodyPr vert="horz" wrap="square" lIns="91440" tIns="45720" rIns="91440" bIns="45720" anchor="b"/>
          <a:lstStyle/>
          <a:p>
            <a:pPr marL="0" indent="0" algn="l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lang="en-US" altLang="ko-KR" sz="2400" b="1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마스터</a:t>
            </a:r>
            <a:r>
              <a:rPr lang="en-US" altLang="ko-KR" sz="2400" b="1" dirty="0">
                <a:solidFill>
                  <a:srgbClr val="000000"/>
                </a:solidFill>
                <a:latin typeface="Calibri" charset="0"/>
                <a:ea typeface="Calibri" charset="0"/>
              </a:rPr>
              <a:t> </a:t>
            </a:r>
            <a:r>
              <a:rPr lang="en-US" altLang="ko-KR" sz="2400" b="1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텍스트</a:t>
            </a:r>
            <a:r>
              <a:rPr lang="en-US" altLang="ko-KR" sz="2400" b="1" dirty="0">
                <a:solidFill>
                  <a:srgbClr val="000000"/>
                </a:solidFill>
                <a:latin typeface="Calibri" charset="0"/>
                <a:ea typeface="Calibri" charset="0"/>
              </a:rPr>
              <a:t> </a:t>
            </a:r>
            <a:r>
              <a:rPr lang="en-US" altLang="ko-KR" sz="2400" b="1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스타일</a:t>
            </a:r>
            <a:r>
              <a:rPr lang="en-US" altLang="ko-KR" sz="2400" b="1" dirty="0">
                <a:solidFill>
                  <a:srgbClr val="000000"/>
                </a:solidFill>
                <a:latin typeface="Calibri" charset="0"/>
                <a:ea typeface="Calibri" charset="0"/>
              </a:rPr>
              <a:t> </a:t>
            </a:r>
            <a:r>
              <a:rPr lang="en-US" altLang="ko-KR" sz="2400" b="1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편집</a:t>
            </a:r>
          </a:p>
        </p:txBody>
      </p:sp>
      <p:sp>
        <p:nvSpPr>
          <p:cNvPr id="4" name="내용 개체 틀 4"/>
          <p:cNvSpPr txBox="1">
            <a:spLocks noGrp="1" noChangeArrowheads="1"/>
          </p:cNvSpPr>
          <p:nvPr>
            <p:ph/>
          </p:nvPr>
        </p:nvSpPr>
        <p:spPr>
          <a:xfrm>
            <a:off x="629920" y="2505075"/>
            <a:ext cx="3869055" cy="3685540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marL="228600" indent="-228600" algn="l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마스터</a:t>
            </a:r>
            <a:r>
              <a:rPr lang="en-US" altLang="ko-KR" sz="2800" dirty="0">
                <a:solidFill>
                  <a:srgbClr val="000000"/>
                </a:solidFill>
                <a:latin typeface="Calibri" charset="0"/>
                <a:ea typeface="Calibri" charset="0"/>
              </a:rPr>
              <a:t> </a:t>
            </a:r>
            <a:r>
              <a:rPr lang="en-US" altLang="ko-KR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텍스트</a:t>
            </a:r>
            <a:r>
              <a:rPr lang="en-US" altLang="ko-KR" sz="2800" dirty="0">
                <a:solidFill>
                  <a:srgbClr val="000000"/>
                </a:solidFill>
                <a:latin typeface="Calibri" charset="0"/>
                <a:ea typeface="Calibri" charset="0"/>
              </a:rPr>
              <a:t> </a:t>
            </a:r>
            <a:r>
              <a:rPr lang="en-US" altLang="ko-KR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스타일</a:t>
            </a:r>
            <a:r>
              <a:rPr lang="en-US" altLang="ko-KR" sz="2800" dirty="0">
                <a:solidFill>
                  <a:srgbClr val="000000"/>
                </a:solidFill>
                <a:latin typeface="Calibri" charset="0"/>
                <a:ea typeface="Calibri" charset="0"/>
              </a:rPr>
              <a:t> </a:t>
            </a:r>
            <a:r>
              <a:rPr lang="en-US" altLang="ko-KR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편집</a:t>
            </a:r>
          </a:p>
          <a:p>
            <a:pPr marL="685800" indent="-228600" algn="l" defTabSz="9144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둘째</a:t>
            </a:r>
            <a:r>
              <a:rPr lang="en-US" altLang="ko-KR" sz="2400" dirty="0">
                <a:solidFill>
                  <a:srgbClr val="000000"/>
                </a:solidFill>
                <a:latin typeface="Calibri" charset="0"/>
                <a:ea typeface="Calibri" charset="0"/>
              </a:rPr>
              <a:t> </a:t>
            </a:r>
            <a:r>
              <a:rPr lang="en-US" altLang="ko-KR" sz="24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수준</a:t>
            </a:r>
          </a:p>
          <a:p>
            <a:pPr marL="1143000" indent="-228600" algn="l" defTabSz="9144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셋째</a:t>
            </a:r>
            <a:r>
              <a:rPr lang="en-US" altLang="ko-KR" sz="2000" dirty="0">
                <a:solidFill>
                  <a:srgbClr val="000000"/>
                </a:solidFill>
                <a:latin typeface="Calibri" charset="0"/>
                <a:ea typeface="Calibri" charset="0"/>
              </a:rPr>
              <a:t> </a:t>
            </a:r>
            <a:r>
              <a:rPr lang="en-US" altLang="ko-KR" sz="20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수준</a:t>
            </a:r>
          </a:p>
          <a:p>
            <a:pPr marL="1600200" indent="-228600" algn="l" defTabSz="9144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en-US" altLang="ko-KR" sz="1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넷째</a:t>
            </a:r>
            <a:r>
              <a:rPr lang="en-US" altLang="ko-KR" sz="1800" dirty="0">
                <a:solidFill>
                  <a:srgbClr val="000000"/>
                </a:solidFill>
                <a:latin typeface="Calibri" charset="0"/>
                <a:ea typeface="Calibri" charset="0"/>
              </a:rPr>
              <a:t> </a:t>
            </a:r>
            <a:r>
              <a:rPr lang="en-US" altLang="ko-KR" sz="1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수준</a:t>
            </a:r>
          </a:p>
          <a:p>
            <a:pPr marL="2057400" indent="-228600" algn="l" defTabSz="9144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en-US" altLang="ko-KR" sz="1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다섯째</a:t>
            </a:r>
            <a:r>
              <a:rPr lang="en-US" altLang="ko-KR" sz="1800" dirty="0">
                <a:solidFill>
                  <a:srgbClr val="000000"/>
                </a:solidFill>
                <a:latin typeface="Calibri" charset="0"/>
                <a:ea typeface="Calibri" charset="0"/>
              </a:rPr>
              <a:t> </a:t>
            </a:r>
            <a:r>
              <a:rPr lang="en-US" altLang="ko-KR" sz="1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수준</a:t>
            </a:r>
          </a:p>
        </p:txBody>
      </p:sp>
      <p:sp>
        <p:nvSpPr>
          <p:cNvPr id="5" name="텍스트 개체 틀 5"/>
          <p:cNvSpPr>
            <a:spLocks noGrp="1" noChangeArrowheads="1"/>
          </p:cNvSpPr>
          <p:nvPr>
            <p:ph type="body"/>
          </p:nvPr>
        </p:nvSpPr>
        <p:spPr>
          <a:xfrm>
            <a:off x="4629150" y="1681480"/>
            <a:ext cx="3888105" cy="824230"/>
          </a:xfrm>
          <a:prstGeom prst="rect">
            <a:avLst/>
          </a:prstGeom>
        </p:spPr>
        <p:txBody>
          <a:bodyPr vert="horz" wrap="square" lIns="91440" tIns="45720" rIns="91440" bIns="45720" anchor="b"/>
          <a:lstStyle/>
          <a:p>
            <a:pPr marL="0" indent="0" algn="l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lang="en-US" altLang="ko-KR" sz="2400" b="1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마스터</a:t>
            </a:r>
            <a:r>
              <a:rPr lang="en-US" altLang="ko-KR" sz="2400" b="1" dirty="0">
                <a:solidFill>
                  <a:srgbClr val="000000"/>
                </a:solidFill>
                <a:latin typeface="Calibri" charset="0"/>
                <a:ea typeface="Calibri" charset="0"/>
              </a:rPr>
              <a:t> </a:t>
            </a:r>
            <a:r>
              <a:rPr lang="en-US" altLang="ko-KR" sz="2400" b="1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텍스트</a:t>
            </a:r>
            <a:r>
              <a:rPr lang="en-US" altLang="ko-KR" sz="2400" b="1" dirty="0">
                <a:solidFill>
                  <a:srgbClr val="000000"/>
                </a:solidFill>
                <a:latin typeface="Calibri" charset="0"/>
                <a:ea typeface="Calibri" charset="0"/>
              </a:rPr>
              <a:t> </a:t>
            </a:r>
            <a:r>
              <a:rPr lang="en-US" altLang="ko-KR" sz="2400" b="1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스타일</a:t>
            </a:r>
            <a:r>
              <a:rPr lang="en-US" altLang="ko-KR" sz="2400" b="1" dirty="0">
                <a:solidFill>
                  <a:srgbClr val="000000"/>
                </a:solidFill>
                <a:latin typeface="Calibri" charset="0"/>
                <a:ea typeface="Calibri" charset="0"/>
              </a:rPr>
              <a:t> </a:t>
            </a:r>
            <a:r>
              <a:rPr lang="en-US" altLang="ko-KR" sz="2400" b="1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편집</a:t>
            </a:r>
          </a:p>
        </p:txBody>
      </p:sp>
      <p:sp>
        <p:nvSpPr>
          <p:cNvPr id="6" name="내용 개체 틀 6"/>
          <p:cNvSpPr txBox="1">
            <a:spLocks noGrp="1" noChangeArrowheads="1"/>
          </p:cNvSpPr>
          <p:nvPr>
            <p:ph/>
          </p:nvPr>
        </p:nvSpPr>
        <p:spPr>
          <a:xfrm>
            <a:off x="4629150" y="2505075"/>
            <a:ext cx="3888105" cy="3685540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marL="228600" indent="-228600" algn="l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마스터</a:t>
            </a:r>
            <a:r>
              <a:rPr lang="en-US" altLang="ko-KR" sz="2800" dirty="0">
                <a:solidFill>
                  <a:srgbClr val="000000"/>
                </a:solidFill>
                <a:latin typeface="Calibri" charset="0"/>
                <a:ea typeface="Calibri" charset="0"/>
              </a:rPr>
              <a:t> </a:t>
            </a:r>
            <a:r>
              <a:rPr lang="en-US" altLang="ko-KR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텍스트</a:t>
            </a:r>
            <a:r>
              <a:rPr lang="en-US" altLang="ko-KR" sz="2800" dirty="0">
                <a:solidFill>
                  <a:srgbClr val="000000"/>
                </a:solidFill>
                <a:latin typeface="Calibri" charset="0"/>
                <a:ea typeface="Calibri" charset="0"/>
              </a:rPr>
              <a:t> </a:t>
            </a:r>
            <a:r>
              <a:rPr lang="en-US" altLang="ko-KR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스타일</a:t>
            </a:r>
            <a:r>
              <a:rPr lang="en-US" altLang="ko-KR" sz="2800" dirty="0">
                <a:solidFill>
                  <a:srgbClr val="000000"/>
                </a:solidFill>
                <a:latin typeface="Calibri" charset="0"/>
                <a:ea typeface="Calibri" charset="0"/>
              </a:rPr>
              <a:t> </a:t>
            </a:r>
            <a:r>
              <a:rPr lang="en-US" altLang="ko-KR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편집</a:t>
            </a:r>
          </a:p>
          <a:p>
            <a:pPr marL="685800" indent="-228600" algn="l" defTabSz="9144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둘째</a:t>
            </a:r>
            <a:r>
              <a:rPr lang="en-US" altLang="ko-KR" sz="2400" dirty="0">
                <a:solidFill>
                  <a:srgbClr val="000000"/>
                </a:solidFill>
                <a:latin typeface="Calibri" charset="0"/>
                <a:ea typeface="Calibri" charset="0"/>
              </a:rPr>
              <a:t> </a:t>
            </a:r>
            <a:r>
              <a:rPr lang="en-US" altLang="ko-KR" sz="24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수준</a:t>
            </a:r>
          </a:p>
          <a:p>
            <a:pPr marL="1143000" indent="-228600" algn="l" defTabSz="9144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셋째</a:t>
            </a:r>
            <a:r>
              <a:rPr lang="en-US" altLang="ko-KR" sz="2000" dirty="0">
                <a:solidFill>
                  <a:srgbClr val="000000"/>
                </a:solidFill>
                <a:latin typeface="Calibri" charset="0"/>
                <a:ea typeface="Calibri" charset="0"/>
              </a:rPr>
              <a:t> </a:t>
            </a:r>
            <a:r>
              <a:rPr lang="en-US" altLang="ko-KR" sz="20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수준</a:t>
            </a:r>
          </a:p>
          <a:p>
            <a:pPr marL="1600200" indent="-228600" algn="l" defTabSz="9144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en-US" altLang="ko-KR" sz="1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넷째</a:t>
            </a:r>
            <a:r>
              <a:rPr lang="en-US" altLang="ko-KR" sz="1800" dirty="0">
                <a:solidFill>
                  <a:srgbClr val="000000"/>
                </a:solidFill>
                <a:latin typeface="Calibri" charset="0"/>
                <a:ea typeface="Calibri" charset="0"/>
              </a:rPr>
              <a:t> </a:t>
            </a:r>
            <a:r>
              <a:rPr lang="en-US" altLang="ko-KR" sz="1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수준</a:t>
            </a:r>
          </a:p>
          <a:p>
            <a:pPr marL="2057400" indent="-228600" algn="l" defTabSz="9144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en-US" altLang="ko-KR" sz="1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다섯째</a:t>
            </a:r>
            <a:r>
              <a:rPr lang="en-US" altLang="ko-KR" sz="1800" dirty="0">
                <a:solidFill>
                  <a:srgbClr val="000000"/>
                </a:solidFill>
                <a:latin typeface="Calibri" charset="0"/>
                <a:ea typeface="Calibri" charset="0"/>
              </a:rPr>
              <a:t> </a:t>
            </a:r>
            <a:r>
              <a:rPr lang="en-US" altLang="ko-KR" sz="1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수준</a:t>
            </a:r>
          </a:p>
        </p:txBody>
      </p:sp>
      <p:sp>
        <p:nvSpPr>
          <p:cNvPr id="7" name="날짜 개체 틀 7"/>
          <p:cNvSpPr>
            <a:spLocks noGrp="1" noChangeArrowheads="1"/>
          </p:cNvSpPr>
          <p:nvPr>
            <p:ph type="dt"/>
          </p:nvPr>
        </p:nvSpPr>
        <p:spPr>
          <a:xfrm>
            <a:off x="628650" y="6356350"/>
            <a:ext cx="2058035" cy="365760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marL="0" indent="0" algn="l" defTabSz="4572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800" dirty="0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pPr marL="0" indent="0" algn="l" defTabSz="4572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2017-02-06</a:t>
            </a:fld>
            <a:endParaRPr lang="ko-KR" altLang="en-US" sz="1800" dirty="0">
              <a:solidFill>
                <a:srgbClr val="000000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8" name="바닥글 개체 틀 8"/>
          <p:cNvSpPr>
            <a:spLocks noGrp="1" noChangeArrowheads="1"/>
          </p:cNvSpPr>
          <p:nvPr>
            <p:ph type="ftr"/>
          </p:nvPr>
        </p:nvSpPr>
        <p:spPr>
          <a:xfrm>
            <a:off x="3028950" y="6356350"/>
            <a:ext cx="3086735" cy="365760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marL="0" indent="0" algn="l" defTabSz="4572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9" name="슬라이드 번호 개체 틀 9"/>
          <p:cNvSpPr>
            <a:spLocks noGrp="1" noChangeArrowheads="1"/>
          </p:cNvSpPr>
          <p:nvPr>
            <p:ph type="sldNum" idx="12"/>
          </p:nvPr>
        </p:nvSpPr>
        <p:spPr>
          <a:xfrm>
            <a:off x="6457950" y="6356350"/>
            <a:ext cx="2058035" cy="365760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marL="0" indent="0" algn="l" defTabSz="4572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800" dirty="0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pPr marL="0" indent="0" algn="l" defTabSz="4572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US" altLang="ko-KR" sz="1800" dirty="0">
              <a:solidFill>
                <a:srgbClr val="000000"/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2"/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7335" cy="132651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marL="0" indent="0" algn="l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마스터</a:t>
            </a:r>
            <a:r>
              <a:rPr lang="en-US" altLang="ko-KR" sz="4400" dirty="0">
                <a:solidFill>
                  <a:srgbClr val="000000"/>
                </a:solidFill>
                <a:latin typeface="Calibri Light" charset="0"/>
                <a:ea typeface="Calibri Light" charset="0"/>
              </a:rPr>
              <a:t> </a:t>
            </a:r>
            <a:r>
              <a:rPr lang="en-US" altLang="ko-KR" sz="44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제목</a:t>
            </a:r>
            <a:r>
              <a:rPr lang="en-US" altLang="ko-KR" sz="4400" dirty="0">
                <a:solidFill>
                  <a:srgbClr val="000000"/>
                </a:solidFill>
                <a:latin typeface="Calibri Light" charset="0"/>
                <a:ea typeface="Calibri Light" charset="0"/>
              </a:rPr>
              <a:t> </a:t>
            </a:r>
            <a:r>
              <a:rPr lang="en-US" altLang="ko-KR" sz="44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스타일</a:t>
            </a:r>
            <a:r>
              <a:rPr lang="en-US" altLang="ko-KR" sz="4400" dirty="0">
                <a:solidFill>
                  <a:srgbClr val="000000"/>
                </a:solidFill>
                <a:latin typeface="Calibri Light" charset="0"/>
                <a:ea typeface="Calibri Light" charset="0"/>
              </a:rPr>
              <a:t> </a:t>
            </a:r>
            <a:r>
              <a:rPr lang="en-US" altLang="ko-KR" sz="44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편집</a:t>
            </a:r>
          </a:p>
        </p:txBody>
      </p:sp>
      <p:sp>
        <p:nvSpPr>
          <p:cNvPr id="3" name="날짜 개체 틀 3"/>
          <p:cNvSpPr>
            <a:spLocks noGrp="1" noChangeArrowheads="1"/>
          </p:cNvSpPr>
          <p:nvPr>
            <p:ph type="dt"/>
          </p:nvPr>
        </p:nvSpPr>
        <p:spPr>
          <a:xfrm>
            <a:off x="628650" y="6356350"/>
            <a:ext cx="2058035" cy="365760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marL="0" indent="0" algn="l" defTabSz="4572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800" dirty="0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pPr marL="0" indent="0" algn="l" defTabSz="4572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2017-02-06</a:t>
            </a:fld>
            <a:endParaRPr lang="ko-KR" altLang="en-US" sz="1800" dirty="0">
              <a:solidFill>
                <a:srgbClr val="000000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4" name="바닥글 개체 틀 4"/>
          <p:cNvSpPr>
            <a:spLocks noGrp="1" noChangeArrowheads="1"/>
          </p:cNvSpPr>
          <p:nvPr>
            <p:ph type="ftr"/>
          </p:nvPr>
        </p:nvSpPr>
        <p:spPr>
          <a:xfrm>
            <a:off x="3028950" y="6356350"/>
            <a:ext cx="3086735" cy="365760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marL="0" indent="0" algn="l" defTabSz="4572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5" name="슬라이드 번호 개체 틀 5"/>
          <p:cNvSpPr>
            <a:spLocks noGrp="1" noChangeArrowheads="1"/>
          </p:cNvSpPr>
          <p:nvPr>
            <p:ph type="sldNum" idx="12"/>
          </p:nvPr>
        </p:nvSpPr>
        <p:spPr>
          <a:xfrm>
            <a:off x="6457950" y="6356350"/>
            <a:ext cx="2058035" cy="365760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marL="0" indent="0" algn="l" defTabSz="4572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800" dirty="0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pPr marL="0" indent="0" algn="l" defTabSz="4572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US" altLang="ko-KR" sz="1800" dirty="0">
              <a:solidFill>
                <a:srgbClr val="000000"/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2"/>
          <p:cNvSpPr>
            <a:spLocks noGrp="1" noChangeArrowheads="1"/>
          </p:cNvSpPr>
          <p:nvPr>
            <p:ph type="dt"/>
          </p:nvPr>
        </p:nvSpPr>
        <p:spPr>
          <a:xfrm>
            <a:off x="628650" y="6356350"/>
            <a:ext cx="2058035" cy="365760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marL="0" indent="0" algn="l" defTabSz="4572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800" dirty="0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pPr marL="0" indent="0" algn="l" defTabSz="4572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2017-02-06</a:t>
            </a:fld>
            <a:endParaRPr lang="ko-KR" altLang="en-US" sz="1800" dirty="0">
              <a:solidFill>
                <a:srgbClr val="000000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" name="바닥글 개체 틀 3"/>
          <p:cNvSpPr>
            <a:spLocks noGrp="1" noChangeArrowheads="1"/>
          </p:cNvSpPr>
          <p:nvPr>
            <p:ph type="ftr"/>
          </p:nvPr>
        </p:nvSpPr>
        <p:spPr>
          <a:xfrm>
            <a:off x="3028950" y="6356350"/>
            <a:ext cx="3086735" cy="365760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marL="0" indent="0" algn="l" defTabSz="4572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4" name="슬라이드 번호 개체 틀 4"/>
          <p:cNvSpPr>
            <a:spLocks noGrp="1" noChangeArrowheads="1"/>
          </p:cNvSpPr>
          <p:nvPr>
            <p:ph type="sldNum" idx="12"/>
          </p:nvPr>
        </p:nvSpPr>
        <p:spPr>
          <a:xfrm>
            <a:off x="6457950" y="6356350"/>
            <a:ext cx="2058035" cy="365760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marL="0" indent="0" algn="l" defTabSz="4572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800" dirty="0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pPr marL="0" indent="0" algn="l" defTabSz="4572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US" altLang="ko-KR" sz="1800" dirty="0">
              <a:solidFill>
                <a:srgbClr val="000000"/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2"/>
          <p:cNvSpPr>
            <a:spLocks noGrp="1" noChangeArrowheads="1"/>
          </p:cNvSpPr>
          <p:nvPr>
            <p:ph type="title"/>
          </p:nvPr>
        </p:nvSpPr>
        <p:spPr>
          <a:xfrm>
            <a:off x="629920" y="457200"/>
            <a:ext cx="2949575" cy="1600835"/>
          </a:xfrm>
          <a:prstGeom prst="rect">
            <a:avLst/>
          </a:prstGeom>
        </p:spPr>
        <p:txBody>
          <a:bodyPr vert="horz" wrap="square" lIns="91440" tIns="45720" rIns="91440" bIns="45720" anchor="b"/>
          <a:lstStyle/>
          <a:p>
            <a:pPr marL="0" indent="0" algn="l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마스터</a:t>
            </a:r>
            <a:r>
              <a:rPr lang="en-US" altLang="ko-KR" sz="3200" dirty="0">
                <a:solidFill>
                  <a:srgbClr val="000000"/>
                </a:solidFill>
                <a:latin typeface="Calibri Light" charset="0"/>
                <a:ea typeface="Calibri Light" charset="0"/>
              </a:rPr>
              <a:t> </a:t>
            </a:r>
            <a:r>
              <a:rPr lang="en-US" altLang="ko-KR" sz="32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제목</a:t>
            </a:r>
            <a:r>
              <a:rPr lang="en-US" altLang="ko-KR" sz="3200" dirty="0">
                <a:solidFill>
                  <a:srgbClr val="000000"/>
                </a:solidFill>
                <a:latin typeface="Calibri Light" charset="0"/>
                <a:ea typeface="Calibri Light" charset="0"/>
              </a:rPr>
              <a:t> </a:t>
            </a:r>
            <a:r>
              <a:rPr lang="en-US" altLang="ko-KR" sz="32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스타일</a:t>
            </a:r>
            <a:r>
              <a:rPr lang="en-US" altLang="ko-KR" sz="3200" dirty="0">
                <a:solidFill>
                  <a:srgbClr val="000000"/>
                </a:solidFill>
                <a:latin typeface="Calibri Light" charset="0"/>
                <a:ea typeface="Calibri Light" charset="0"/>
              </a:rPr>
              <a:t> </a:t>
            </a:r>
            <a:r>
              <a:rPr lang="en-US" altLang="ko-KR" sz="32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편집</a:t>
            </a:r>
          </a:p>
        </p:txBody>
      </p:sp>
      <p:sp>
        <p:nvSpPr>
          <p:cNvPr id="3" name="내용 개체 틀 3"/>
          <p:cNvSpPr txBox="1">
            <a:spLocks noGrp="1" noChangeArrowheads="1"/>
          </p:cNvSpPr>
          <p:nvPr>
            <p:ph/>
          </p:nvPr>
        </p:nvSpPr>
        <p:spPr>
          <a:xfrm>
            <a:off x="3887470" y="987425"/>
            <a:ext cx="4629785" cy="4874260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marL="228600" indent="-228600" algn="l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lang="en-US" altLang="ko-KR" sz="32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마스터</a:t>
            </a:r>
            <a:r>
              <a:rPr lang="en-US" altLang="ko-KR" sz="3200" dirty="0">
                <a:solidFill>
                  <a:srgbClr val="000000"/>
                </a:solidFill>
                <a:latin typeface="Calibri" charset="0"/>
                <a:ea typeface="Calibri" charset="0"/>
              </a:rPr>
              <a:t> </a:t>
            </a:r>
            <a:r>
              <a:rPr lang="en-US" altLang="ko-KR" sz="32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텍스트</a:t>
            </a:r>
            <a:r>
              <a:rPr lang="en-US" altLang="ko-KR" sz="3200" dirty="0">
                <a:solidFill>
                  <a:srgbClr val="000000"/>
                </a:solidFill>
                <a:latin typeface="Calibri" charset="0"/>
                <a:ea typeface="Calibri" charset="0"/>
              </a:rPr>
              <a:t> </a:t>
            </a:r>
            <a:r>
              <a:rPr lang="en-US" altLang="ko-KR" sz="32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스타일</a:t>
            </a:r>
            <a:r>
              <a:rPr lang="en-US" altLang="ko-KR" sz="3200" dirty="0">
                <a:solidFill>
                  <a:srgbClr val="000000"/>
                </a:solidFill>
                <a:latin typeface="Calibri" charset="0"/>
                <a:ea typeface="Calibri" charset="0"/>
              </a:rPr>
              <a:t> </a:t>
            </a:r>
            <a:r>
              <a:rPr lang="en-US" altLang="ko-KR" sz="32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편집</a:t>
            </a:r>
          </a:p>
          <a:p>
            <a:pPr marL="685800" indent="-228600" algn="l" defTabSz="9144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en-US" altLang="ko-KR" sz="32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둘째</a:t>
            </a:r>
            <a:r>
              <a:rPr lang="en-US" altLang="ko-KR" sz="3200" dirty="0">
                <a:solidFill>
                  <a:srgbClr val="000000"/>
                </a:solidFill>
                <a:latin typeface="Calibri" charset="0"/>
                <a:ea typeface="Calibri" charset="0"/>
              </a:rPr>
              <a:t> </a:t>
            </a:r>
            <a:r>
              <a:rPr lang="en-US" altLang="ko-KR" sz="32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수준</a:t>
            </a:r>
          </a:p>
          <a:p>
            <a:pPr marL="1143000" indent="-228600" algn="l" defTabSz="9144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en-US" altLang="ko-KR" sz="32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셋째</a:t>
            </a:r>
            <a:r>
              <a:rPr lang="en-US" altLang="ko-KR" sz="3200" dirty="0">
                <a:solidFill>
                  <a:srgbClr val="000000"/>
                </a:solidFill>
                <a:latin typeface="Calibri" charset="0"/>
                <a:ea typeface="Calibri" charset="0"/>
              </a:rPr>
              <a:t> </a:t>
            </a:r>
            <a:r>
              <a:rPr lang="en-US" altLang="ko-KR" sz="32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수준</a:t>
            </a:r>
          </a:p>
          <a:p>
            <a:pPr marL="1600200" indent="-228600" algn="l" defTabSz="9144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en-US" altLang="ko-KR" sz="32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넷째</a:t>
            </a:r>
            <a:r>
              <a:rPr lang="en-US" altLang="ko-KR" sz="3200" dirty="0">
                <a:solidFill>
                  <a:srgbClr val="000000"/>
                </a:solidFill>
                <a:latin typeface="Calibri" charset="0"/>
                <a:ea typeface="Calibri" charset="0"/>
              </a:rPr>
              <a:t> </a:t>
            </a:r>
            <a:r>
              <a:rPr lang="en-US" altLang="ko-KR" sz="32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수준</a:t>
            </a:r>
          </a:p>
          <a:p>
            <a:pPr marL="2057400" indent="-228600" algn="l" defTabSz="9144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en-US" altLang="ko-KR" sz="32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다섯째</a:t>
            </a:r>
            <a:r>
              <a:rPr lang="en-US" altLang="ko-KR" sz="3200" dirty="0">
                <a:solidFill>
                  <a:srgbClr val="000000"/>
                </a:solidFill>
                <a:latin typeface="Calibri" charset="0"/>
                <a:ea typeface="Calibri" charset="0"/>
              </a:rPr>
              <a:t> </a:t>
            </a:r>
            <a:r>
              <a:rPr lang="en-US" altLang="ko-KR" sz="32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수준</a:t>
            </a:r>
          </a:p>
        </p:txBody>
      </p:sp>
      <p:sp>
        <p:nvSpPr>
          <p:cNvPr id="4" name="텍스트 개체 틀 4"/>
          <p:cNvSpPr>
            <a:spLocks noGrp="1" noChangeArrowheads="1"/>
          </p:cNvSpPr>
          <p:nvPr>
            <p:ph type="body"/>
          </p:nvPr>
        </p:nvSpPr>
        <p:spPr>
          <a:xfrm>
            <a:off x="629920" y="2057400"/>
            <a:ext cx="2949575" cy="3812540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marL="0" indent="0" algn="l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lang="en-US" altLang="ko-KR" sz="16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마스터</a:t>
            </a:r>
            <a:r>
              <a:rPr lang="en-US" altLang="ko-KR" sz="1600" dirty="0">
                <a:solidFill>
                  <a:srgbClr val="000000"/>
                </a:solidFill>
                <a:latin typeface="Calibri" charset="0"/>
                <a:ea typeface="Calibri" charset="0"/>
              </a:rPr>
              <a:t> </a:t>
            </a:r>
            <a:r>
              <a:rPr lang="en-US" altLang="ko-KR" sz="16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텍스트</a:t>
            </a:r>
            <a:r>
              <a:rPr lang="en-US" altLang="ko-KR" sz="1600" dirty="0">
                <a:solidFill>
                  <a:srgbClr val="000000"/>
                </a:solidFill>
                <a:latin typeface="Calibri" charset="0"/>
                <a:ea typeface="Calibri" charset="0"/>
              </a:rPr>
              <a:t> </a:t>
            </a:r>
            <a:r>
              <a:rPr lang="en-US" altLang="ko-KR" sz="16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스타일</a:t>
            </a:r>
            <a:r>
              <a:rPr lang="en-US" altLang="ko-KR" sz="1600" dirty="0">
                <a:solidFill>
                  <a:srgbClr val="000000"/>
                </a:solidFill>
                <a:latin typeface="Calibri" charset="0"/>
                <a:ea typeface="Calibri" charset="0"/>
              </a:rPr>
              <a:t> </a:t>
            </a:r>
            <a:r>
              <a:rPr lang="en-US" altLang="ko-KR" sz="16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편집</a:t>
            </a:r>
          </a:p>
        </p:txBody>
      </p:sp>
      <p:sp>
        <p:nvSpPr>
          <p:cNvPr id="5" name="날짜 개체 틀 5"/>
          <p:cNvSpPr>
            <a:spLocks noGrp="1" noChangeArrowheads="1"/>
          </p:cNvSpPr>
          <p:nvPr>
            <p:ph type="dt"/>
          </p:nvPr>
        </p:nvSpPr>
        <p:spPr>
          <a:xfrm>
            <a:off x="628650" y="6356350"/>
            <a:ext cx="2058035" cy="365760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marL="0" indent="0" algn="l" defTabSz="4572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800" dirty="0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pPr marL="0" indent="0" algn="l" defTabSz="4572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2017-02-06</a:t>
            </a:fld>
            <a:endParaRPr lang="ko-KR" altLang="en-US" sz="1800" dirty="0">
              <a:solidFill>
                <a:srgbClr val="000000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6" name="바닥글 개체 틀 6"/>
          <p:cNvSpPr>
            <a:spLocks noGrp="1" noChangeArrowheads="1"/>
          </p:cNvSpPr>
          <p:nvPr>
            <p:ph type="ftr"/>
          </p:nvPr>
        </p:nvSpPr>
        <p:spPr>
          <a:xfrm>
            <a:off x="3028950" y="6356350"/>
            <a:ext cx="3086735" cy="365760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marL="0" indent="0" algn="l" defTabSz="4572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7" name="슬라이드 번호 개체 틀 7"/>
          <p:cNvSpPr>
            <a:spLocks noGrp="1" noChangeArrowheads="1"/>
          </p:cNvSpPr>
          <p:nvPr>
            <p:ph type="sldNum" idx="12"/>
          </p:nvPr>
        </p:nvSpPr>
        <p:spPr>
          <a:xfrm>
            <a:off x="6457950" y="6356350"/>
            <a:ext cx="2058035" cy="365760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marL="0" indent="0" algn="l" defTabSz="4572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800" dirty="0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pPr marL="0" indent="0" algn="l" defTabSz="4572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US" altLang="ko-KR" sz="1800" dirty="0">
              <a:solidFill>
                <a:srgbClr val="000000"/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2"/>
          <p:cNvSpPr>
            <a:spLocks noGrp="1" noChangeArrowheads="1"/>
          </p:cNvSpPr>
          <p:nvPr>
            <p:ph type="title"/>
          </p:nvPr>
        </p:nvSpPr>
        <p:spPr>
          <a:xfrm>
            <a:off x="629920" y="457200"/>
            <a:ext cx="2949575" cy="1600835"/>
          </a:xfrm>
          <a:prstGeom prst="rect">
            <a:avLst/>
          </a:prstGeom>
        </p:spPr>
        <p:txBody>
          <a:bodyPr vert="horz" wrap="square" lIns="91440" tIns="45720" rIns="91440" bIns="45720" anchor="b"/>
          <a:lstStyle/>
          <a:p>
            <a:pPr marL="0" indent="0" algn="l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마스터</a:t>
            </a:r>
            <a:r>
              <a:rPr lang="en-US" altLang="ko-KR" sz="3200" dirty="0">
                <a:solidFill>
                  <a:srgbClr val="000000"/>
                </a:solidFill>
                <a:latin typeface="Calibri Light" charset="0"/>
                <a:ea typeface="Calibri Light" charset="0"/>
              </a:rPr>
              <a:t> </a:t>
            </a:r>
            <a:r>
              <a:rPr lang="en-US" altLang="ko-KR" sz="32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제목</a:t>
            </a:r>
            <a:r>
              <a:rPr lang="en-US" altLang="ko-KR" sz="3200" dirty="0">
                <a:solidFill>
                  <a:srgbClr val="000000"/>
                </a:solidFill>
                <a:latin typeface="Calibri Light" charset="0"/>
                <a:ea typeface="Calibri Light" charset="0"/>
              </a:rPr>
              <a:t> </a:t>
            </a:r>
            <a:r>
              <a:rPr lang="en-US" altLang="ko-KR" sz="32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스타일</a:t>
            </a:r>
            <a:r>
              <a:rPr lang="en-US" altLang="ko-KR" sz="3200" dirty="0">
                <a:solidFill>
                  <a:srgbClr val="000000"/>
                </a:solidFill>
                <a:latin typeface="Calibri Light" charset="0"/>
                <a:ea typeface="Calibri Light" charset="0"/>
              </a:rPr>
              <a:t> </a:t>
            </a:r>
            <a:r>
              <a:rPr lang="en-US" altLang="ko-KR" sz="32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편집</a:t>
            </a:r>
          </a:p>
        </p:txBody>
      </p:sp>
      <p:sp>
        <p:nvSpPr>
          <p:cNvPr id="3" name="그림 개체 틀 3"/>
          <p:cNvSpPr>
            <a:spLocks noGrp="1" noChangeAspect="1" noChangeArrowheads="1"/>
          </p:cNvSpPr>
          <p:nvPr>
            <p:ph type="pic"/>
          </p:nvPr>
        </p:nvSpPr>
        <p:spPr>
          <a:xfrm>
            <a:off x="3887470" y="987425"/>
            <a:ext cx="4629785" cy="4874260"/>
          </a:xfrm>
        </p:spPr>
        <p:txBody>
          <a:bodyPr vert="horz" wrap="square" lIns="0" tIns="0" rIns="0" bIns="0" anchor="t"/>
          <a:lstStyle/>
          <a:p>
            <a:pPr algn="ctr">
              <a:buFontTx/>
              <a:buNone/>
            </a:pPr>
            <a:endParaRPr lang="ko-KR" altLang="en-US" sz="2000" dirty="0">
              <a:latin typeface="맑은 고딕" charset="0"/>
              <a:ea typeface="맑은 고딕" charset="0"/>
            </a:endParaRPr>
          </a:p>
        </p:txBody>
      </p:sp>
      <p:sp>
        <p:nvSpPr>
          <p:cNvPr id="4" name="텍스트 개체 틀 4"/>
          <p:cNvSpPr>
            <a:spLocks noGrp="1" noChangeArrowheads="1"/>
          </p:cNvSpPr>
          <p:nvPr>
            <p:ph type="body"/>
          </p:nvPr>
        </p:nvSpPr>
        <p:spPr>
          <a:xfrm>
            <a:off x="629920" y="2057400"/>
            <a:ext cx="2949575" cy="3812540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marL="0" indent="0" algn="l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lang="en-US" altLang="ko-KR" sz="16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마스터</a:t>
            </a:r>
            <a:r>
              <a:rPr lang="en-US" altLang="ko-KR" sz="1600" dirty="0">
                <a:solidFill>
                  <a:srgbClr val="000000"/>
                </a:solidFill>
                <a:latin typeface="Calibri" charset="0"/>
                <a:ea typeface="Calibri" charset="0"/>
              </a:rPr>
              <a:t> </a:t>
            </a:r>
            <a:r>
              <a:rPr lang="en-US" altLang="ko-KR" sz="16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텍스트</a:t>
            </a:r>
            <a:r>
              <a:rPr lang="en-US" altLang="ko-KR" sz="1600" dirty="0">
                <a:solidFill>
                  <a:srgbClr val="000000"/>
                </a:solidFill>
                <a:latin typeface="Calibri" charset="0"/>
                <a:ea typeface="Calibri" charset="0"/>
              </a:rPr>
              <a:t> </a:t>
            </a:r>
            <a:r>
              <a:rPr lang="en-US" altLang="ko-KR" sz="16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스타일</a:t>
            </a:r>
            <a:r>
              <a:rPr lang="en-US" altLang="ko-KR" sz="1600" dirty="0">
                <a:solidFill>
                  <a:srgbClr val="000000"/>
                </a:solidFill>
                <a:latin typeface="Calibri" charset="0"/>
                <a:ea typeface="Calibri" charset="0"/>
              </a:rPr>
              <a:t> </a:t>
            </a:r>
            <a:r>
              <a:rPr lang="en-US" altLang="ko-KR" sz="16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편집</a:t>
            </a:r>
          </a:p>
        </p:txBody>
      </p:sp>
      <p:sp>
        <p:nvSpPr>
          <p:cNvPr id="5" name="날짜 개체 틀 5"/>
          <p:cNvSpPr>
            <a:spLocks noGrp="1" noChangeArrowheads="1"/>
          </p:cNvSpPr>
          <p:nvPr>
            <p:ph type="dt"/>
          </p:nvPr>
        </p:nvSpPr>
        <p:spPr>
          <a:xfrm>
            <a:off x="628650" y="6356350"/>
            <a:ext cx="2058035" cy="365760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marL="0" indent="0" algn="l" defTabSz="4572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800" dirty="0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pPr marL="0" indent="0" algn="l" defTabSz="4572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2017-02-06</a:t>
            </a:fld>
            <a:endParaRPr lang="ko-KR" altLang="en-US" sz="1800" dirty="0">
              <a:solidFill>
                <a:srgbClr val="000000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6" name="바닥글 개체 틀 6"/>
          <p:cNvSpPr>
            <a:spLocks noGrp="1" noChangeArrowheads="1"/>
          </p:cNvSpPr>
          <p:nvPr>
            <p:ph type="ftr"/>
          </p:nvPr>
        </p:nvSpPr>
        <p:spPr>
          <a:xfrm>
            <a:off x="3028950" y="6356350"/>
            <a:ext cx="3086735" cy="365760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marL="0" indent="0" algn="l" defTabSz="4572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7" name="슬라이드 번호 개체 틀 7"/>
          <p:cNvSpPr>
            <a:spLocks noGrp="1" noChangeArrowheads="1"/>
          </p:cNvSpPr>
          <p:nvPr>
            <p:ph type="sldNum" idx="12"/>
          </p:nvPr>
        </p:nvSpPr>
        <p:spPr>
          <a:xfrm>
            <a:off x="6457950" y="6356350"/>
            <a:ext cx="2058035" cy="365760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marL="0" indent="0" algn="l" defTabSz="4572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800" dirty="0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pPr marL="0" indent="0" algn="l" defTabSz="4572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US" altLang="ko-KR" sz="1800" dirty="0">
              <a:solidFill>
                <a:srgbClr val="000000"/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2"/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7335" cy="132651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marL="0" indent="0" algn="l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마스터</a:t>
            </a:r>
            <a:r>
              <a:rPr lang="en-US" altLang="ko-KR" sz="4400" dirty="0">
                <a:solidFill>
                  <a:srgbClr val="000000"/>
                </a:solidFill>
                <a:latin typeface="Calibri Light" charset="0"/>
                <a:ea typeface="Calibri Light" charset="0"/>
              </a:rPr>
              <a:t> </a:t>
            </a:r>
            <a:r>
              <a:rPr lang="en-US" altLang="ko-KR" sz="44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제목</a:t>
            </a:r>
            <a:r>
              <a:rPr lang="en-US" altLang="ko-KR" sz="4400" dirty="0">
                <a:solidFill>
                  <a:srgbClr val="000000"/>
                </a:solidFill>
                <a:latin typeface="Calibri Light" charset="0"/>
                <a:ea typeface="Calibri Light" charset="0"/>
              </a:rPr>
              <a:t> </a:t>
            </a:r>
            <a:r>
              <a:rPr lang="en-US" altLang="ko-KR" sz="44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스타일</a:t>
            </a:r>
            <a:r>
              <a:rPr lang="en-US" altLang="ko-KR" sz="4400" dirty="0">
                <a:solidFill>
                  <a:srgbClr val="000000"/>
                </a:solidFill>
                <a:latin typeface="Calibri Light" charset="0"/>
                <a:ea typeface="Calibri Light" charset="0"/>
              </a:rPr>
              <a:t> </a:t>
            </a:r>
            <a:r>
              <a:rPr lang="en-US" altLang="ko-KR" sz="44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편집</a:t>
            </a:r>
          </a:p>
        </p:txBody>
      </p:sp>
      <p:sp>
        <p:nvSpPr>
          <p:cNvPr id="3" name="세로 텍스트 개체 틀 3"/>
          <p:cNvSpPr>
            <a:spLocks noGrp="1" noChangeArrowheads="1"/>
          </p:cNvSpPr>
          <p:nvPr>
            <p:ph type="body" orient="vert"/>
          </p:nvPr>
        </p:nvSpPr>
        <p:spPr>
          <a:xfrm>
            <a:off x="628650" y="1825625"/>
            <a:ext cx="7887335" cy="4352290"/>
          </a:xfrm>
          <a:prstGeom prst="rect">
            <a:avLst/>
          </a:prstGeom>
        </p:spPr>
        <p:txBody>
          <a:bodyPr vert="eaVert" wrap="square" lIns="91440" tIns="45720" rIns="91440" bIns="45720" anchor="t"/>
          <a:lstStyle/>
          <a:p>
            <a:pPr marL="228600" indent="-228600" algn="l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마스터</a:t>
            </a:r>
            <a:r>
              <a:rPr lang="en-US" altLang="ko-KR" sz="2800" dirty="0">
                <a:solidFill>
                  <a:srgbClr val="000000"/>
                </a:solidFill>
                <a:latin typeface="Calibri" charset="0"/>
                <a:ea typeface="Calibri" charset="0"/>
              </a:rPr>
              <a:t> </a:t>
            </a:r>
            <a:r>
              <a:rPr lang="en-US" altLang="ko-KR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텍스트</a:t>
            </a:r>
            <a:r>
              <a:rPr lang="en-US" altLang="ko-KR" sz="2800" dirty="0">
                <a:solidFill>
                  <a:srgbClr val="000000"/>
                </a:solidFill>
                <a:latin typeface="Calibri" charset="0"/>
                <a:ea typeface="Calibri" charset="0"/>
              </a:rPr>
              <a:t> </a:t>
            </a:r>
            <a:r>
              <a:rPr lang="en-US" altLang="ko-KR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스타일</a:t>
            </a:r>
            <a:r>
              <a:rPr lang="en-US" altLang="ko-KR" sz="2800" dirty="0">
                <a:solidFill>
                  <a:srgbClr val="000000"/>
                </a:solidFill>
                <a:latin typeface="Calibri" charset="0"/>
                <a:ea typeface="Calibri" charset="0"/>
              </a:rPr>
              <a:t> </a:t>
            </a:r>
            <a:r>
              <a:rPr lang="en-US" altLang="ko-KR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편집</a:t>
            </a:r>
          </a:p>
          <a:p>
            <a:pPr marL="685800" indent="-228600" algn="l" defTabSz="9144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둘째</a:t>
            </a:r>
            <a:r>
              <a:rPr lang="en-US" altLang="ko-KR" sz="2400" dirty="0">
                <a:solidFill>
                  <a:srgbClr val="000000"/>
                </a:solidFill>
                <a:latin typeface="Calibri" charset="0"/>
                <a:ea typeface="Calibri" charset="0"/>
              </a:rPr>
              <a:t> </a:t>
            </a:r>
            <a:r>
              <a:rPr lang="en-US" altLang="ko-KR" sz="24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수준</a:t>
            </a:r>
          </a:p>
          <a:p>
            <a:pPr marL="1143000" indent="-228600" algn="l" defTabSz="9144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셋째</a:t>
            </a:r>
            <a:r>
              <a:rPr lang="en-US" altLang="ko-KR" sz="2000" dirty="0">
                <a:solidFill>
                  <a:srgbClr val="000000"/>
                </a:solidFill>
                <a:latin typeface="Calibri" charset="0"/>
                <a:ea typeface="Calibri" charset="0"/>
              </a:rPr>
              <a:t> </a:t>
            </a:r>
            <a:r>
              <a:rPr lang="en-US" altLang="ko-KR" sz="20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수준</a:t>
            </a:r>
          </a:p>
          <a:p>
            <a:pPr marL="1600200" indent="-228600" algn="l" defTabSz="9144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en-US" altLang="ko-KR" sz="1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넷째</a:t>
            </a:r>
            <a:r>
              <a:rPr lang="en-US" altLang="ko-KR" sz="1800" dirty="0">
                <a:solidFill>
                  <a:srgbClr val="000000"/>
                </a:solidFill>
                <a:latin typeface="Calibri" charset="0"/>
                <a:ea typeface="Calibri" charset="0"/>
              </a:rPr>
              <a:t> </a:t>
            </a:r>
            <a:r>
              <a:rPr lang="en-US" altLang="ko-KR" sz="1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수준</a:t>
            </a:r>
          </a:p>
          <a:p>
            <a:pPr marL="2057400" indent="-228600" algn="l" defTabSz="9144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en-US" altLang="ko-KR" sz="1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다섯째</a:t>
            </a:r>
            <a:r>
              <a:rPr lang="en-US" altLang="ko-KR" sz="1800" dirty="0">
                <a:solidFill>
                  <a:srgbClr val="000000"/>
                </a:solidFill>
                <a:latin typeface="Calibri" charset="0"/>
                <a:ea typeface="Calibri" charset="0"/>
              </a:rPr>
              <a:t> </a:t>
            </a:r>
            <a:r>
              <a:rPr lang="en-US" altLang="ko-KR" sz="1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수준</a:t>
            </a:r>
          </a:p>
        </p:txBody>
      </p:sp>
      <p:sp>
        <p:nvSpPr>
          <p:cNvPr id="4" name="날짜 개체 틀 4"/>
          <p:cNvSpPr>
            <a:spLocks noGrp="1" noChangeArrowheads="1"/>
          </p:cNvSpPr>
          <p:nvPr>
            <p:ph type="dt"/>
          </p:nvPr>
        </p:nvSpPr>
        <p:spPr>
          <a:xfrm>
            <a:off x="628650" y="6356350"/>
            <a:ext cx="2058035" cy="365760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marL="0" indent="0" algn="l" defTabSz="4572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800" dirty="0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pPr marL="0" indent="0" algn="l" defTabSz="4572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2017-02-06</a:t>
            </a:fld>
            <a:endParaRPr lang="ko-KR" altLang="en-US" sz="1800" dirty="0">
              <a:solidFill>
                <a:srgbClr val="000000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바닥글 개체 틀 5"/>
          <p:cNvSpPr>
            <a:spLocks noGrp="1" noChangeArrowheads="1"/>
          </p:cNvSpPr>
          <p:nvPr>
            <p:ph type="ftr"/>
          </p:nvPr>
        </p:nvSpPr>
        <p:spPr>
          <a:xfrm>
            <a:off x="3028950" y="6356350"/>
            <a:ext cx="3086735" cy="365760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marL="0" indent="0" algn="l" defTabSz="4572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6" name="슬라이드 번호 개체 틀 6"/>
          <p:cNvSpPr>
            <a:spLocks noGrp="1" noChangeArrowheads="1"/>
          </p:cNvSpPr>
          <p:nvPr>
            <p:ph type="sldNum" idx="12"/>
          </p:nvPr>
        </p:nvSpPr>
        <p:spPr>
          <a:xfrm>
            <a:off x="6457950" y="6356350"/>
            <a:ext cx="2058035" cy="365760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marL="0" indent="0" algn="l" defTabSz="4572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800" dirty="0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pPr marL="0" indent="0" algn="l" defTabSz="4572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US" altLang="ko-KR" sz="1800" dirty="0">
              <a:solidFill>
                <a:srgbClr val="000000"/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2"/>
          <p:cNvSpPr>
            <a:spLocks noGrp="1" noChangeArrowheads="1"/>
          </p:cNvSpPr>
          <p:nvPr>
            <p:ph type="title" orient="vert"/>
          </p:nvPr>
        </p:nvSpPr>
        <p:spPr>
          <a:xfrm>
            <a:off x="6543675" y="365125"/>
            <a:ext cx="1972310" cy="5812790"/>
          </a:xfrm>
          <a:prstGeom prst="rect">
            <a:avLst/>
          </a:prstGeom>
        </p:spPr>
        <p:txBody>
          <a:bodyPr vert="eaVert" wrap="square" lIns="91440" tIns="45720" rIns="91440" bIns="45720" anchor="t"/>
          <a:lstStyle/>
          <a:p>
            <a:pPr marL="0" indent="0" algn="l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마스터</a:t>
            </a:r>
            <a:r>
              <a:rPr lang="en-US" altLang="ko-KR" sz="4400" dirty="0">
                <a:solidFill>
                  <a:srgbClr val="000000"/>
                </a:solidFill>
                <a:latin typeface="Calibri Light" charset="0"/>
                <a:ea typeface="Calibri Light" charset="0"/>
              </a:rPr>
              <a:t> </a:t>
            </a:r>
            <a:r>
              <a:rPr lang="en-US" altLang="ko-KR" sz="44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제목</a:t>
            </a:r>
            <a:r>
              <a:rPr lang="en-US" altLang="ko-KR" sz="4400" dirty="0">
                <a:solidFill>
                  <a:srgbClr val="000000"/>
                </a:solidFill>
                <a:latin typeface="Calibri Light" charset="0"/>
                <a:ea typeface="Calibri Light" charset="0"/>
              </a:rPr>
              <a:t> </a:t>
            </a:r>
            <a:r>
              <a:rPr lang="en-US" altLang="ko-KR" sz="44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스타일</a:t>
            </a:r>
            <a:r>
              <a:rPr lang="en-US" altLang="ko-KR" sz="4400" dirty="0">
                <a:solidFill>
                  <a:srgbClr val="000000"/>
                </a:solidFill>
                <a:latin typeface="Calibri Light" charset="0"/>
                <a:ea typeface="Calibri Light" charset="0"/>
              </a:rPr>
              <a:t> </a:t>
            </a:r>
            <a:r>
              <a:rPr lang="en-US" altLang="ko-KR" sz="44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편집</a:t>
            </a:r>
          </a:p>
        </p:txBody>
      </p:sp>
      <p:sp>
        <p:nvSpPr>
          <p:cNvPr id="3" name="세로 텍스트 개체 틀 3"/>
          <p:cNvSpPr>
            <a:spLocks noGrp="1" noChangeArrowheads="1"/>
          </p:cNvSpPr>
          <p:nvPr>
            <p:ph type="body" orient="vert"/>
          </p:nvPr>
        </p:nvSpPr>
        <p:spPr>
          <a:xfrm>
            <a:off x="628650" y="365125"/>
            <a:ext cx="5801360" cy="5812790"/>
          </a:xfrm>
          <a:prstGeom prst="rect">
            <a:avLst/>
          </a:prstGeom>
        </p:spPr>
        <p:txBody>
          <a:bodyPr vert="eaVert" wrap="square" lIns="91440" tIns="45720" rIns="91440" bIns="45720" anchor="t"/>
          <a:lstStyle/>
          <a:p>
            <a:pPr marL="228600" indent="-228600" algn="l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마스터</a:t>
            </a:r>
            <a:r>
              <a:rPr lang="en-US" altLang="ko-KR" sz="2800" dirty="0">
                <a:solidFill>
                  <a:srgbClr val="000000"/>
                </a:solidFill>
                <a:latin typeface="Calibri" charset="0"/>
                <a:ea typeface="Calibri" charset="0"/>
              </a:rPr>
              <a:t> </a:t>
            </a:r>
            <a:r>
              <a:rPr lang="en-US" altLang="ko-KR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텍스트</a:t>
            </a:r>
            <a:r>
              <a:rPr lang="en-US" altLang="ko-KR" sz="2800" dirty="0">
                <a:solidFill>
                  <a:srgbClr val="000000"/>
                </a:solidFill>
                <a:latin typeface="Calibri" charset="0"/>
                <a:ea typeface="Calibri" charset="0"/>
              </a:rPr>
              <a:t> </a:t>
            </a:r>
            <a:r>
              <a:rPr lang="en-US" altLang="ko-KR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스타일</a:t>
            </a:r>
            <a:r>
              <a:rPr lang="en-US" altLang="ko-KR" sz="2800" dirty="0">
                <a:solidFill>
                  <a:srgbClr val="000000"/>
                </a:solidFill>
                <a:latin typeface="Calibri" charset="0"/>
                <a:ea typeface="Calibri" charset="0"/>
              </a:rPr>
              <a:t> </a:t>
            </a:r>
            <a:r>
              <a:rPr lang="en-US" altLang="ko-KR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편집</a:t>
            </a:r>
          </a:p>
          <a:p>
            <a:pPr marL="685800" indent="-228600" algn="l" defTabSz="9144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둘째</a:t>
            </a:r>
            <a:r>
              <a:rPr lang="en-US" altLang="ko-KR" sz="2400" dirty="0">
                <a:solidFill>
                  <a:srgbClr val="000000"/>
                </a:solidFill>
                <a:latin typeface="Calibri" charset="0"/>
                <a:ea typeface="Calibri" charset="0"/>
              </a:rPr>
              <a:t> </a:t>
            </a:r>
            <a:r>
              <a:rPr lang="en-US" altLang="ko-KR" sz="24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수준</a:t>
            </a:r>
          </a:p>
          <a:p>
            <a:pPr marL="1143000" indent="-228600" algn="l" defTabSz="9144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셋째</a:t>
            </a:r>
            <a:r>
              <a:rPr lang="en-US" altLang="ko-KR" sz="2000" dirty="0">
                <a:solidFill>
                  <a:srgbClr val="000000"/>
                </a:solidFill>
                <a:latin typeface="Calibri" charset="0"/>
                <a:ea typeface="Calibri" charset="0"/>
              </a:rPr>
              <a:t> </a:t>
            </a:r>
            <a:r>
              <a:rPr lang="en-US" altLang="ko-KR" sz="20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수준</a:t>
            </a:r>
          </a:p>
          <a:p>
            <a:pPr marL="1600200" indent="-228600" algn="l" defTabSz="9144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en-US" altLang="ko-KR" sz="1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넷째</a:t>
            </a:r>
            <a:r>
              <a:rPr lang="en-US" altLang="ko-KR" sz="1800" dirty="0">
                <a:solidFill>
                  <a:srgbClr val="000000"/>
                </a:solidFill>
                <a:latin typeface="Calibri" charset="0"/>
                <a:ea typeface="Calibri" charset="0"/>
              </a:rPr>
              <a:t> </a:t>
            </a:r>
            <a:r>
              <a:rPr lang="en-US" altLang="ko-KR" sz="1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수준</a:t>
            </a:r>
          </a:p>
          <a:p>
            <a:pPr marL="2057400" indent="-228600" algn="l" defTabSz="9144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en-US" altLang="ko-KR" sz="1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다섯째</a:t>
            </a:r>
            <a:r>
              <a:rPr lang="en-US" altLang="ko-KR" sz="1800" dirty="0">
                <a:solidFill>
                  <a:srgbClr val="000000"/>
                </a:solidFill>
                <a:latin typeface="Calibri" charset="0"/>
                <a:ea typeface="Calibri" charset="0"/>
              </a:rPr>
              <a:t> </a:t>
            </a:r>
            <a:r>
              <a:rPr lang="en-US" altLang="ko-KR" sz="1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수준</a:t>
            </a:r>
          </a:p>
        </p:txBody>
      </p:sp>
      <p:sp>
        <p:nvSpPr>
          <p:cNvPr id="4" name="날짜 개체 틀 4"/>
          <p:cNvSpPr>
            <a:spLocks noGrp="1" noChangeArrowheads="1"/>
          </p:cNvSpPr>
          <p:nvPr>
            <p:ph type="dt"/>
          </p:nvPr>
        </p:nvSpPr>
        <p:spPr>
          <a:xfrm>
            <a:off x="628650" y="6356350"/>
            <a:ext cx="2058035" cy="365760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marL="0" indent="0" algn="l" defTabSz="4572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800" dirty="0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pPr marL="0" indent="0" algn="l" defTabSz="4572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2017-02-06</a:t>
            </a:fld>
            <a:endParaRPr lang="ko-KR" altLang="en-US" sz="1800" dirty="0">
              <a:solidFill>
                <a:srgbClr val="000000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바닥글 개체 틀 5"/>
          <p:cNvSpPr>
            <a:spLocks noGrp="1" noChangeArrowheads="1"/>
          </p:cNvSpPr>
          <p:nvPr>
            <p:ph type="ftr"/>
          </p:nvPr>
        </p:nvSpPr>
        <p:spPr>
          <a:xfrm>
            <a:off x="3028950" y="6356350"/>
            <a:ext cx="3086735" cy="365760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marL="0" indent="0" algn="l" defTabSz="4572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6" name="슬라이드 번호 개체 틀 6"/>
          <p:cNvSpPr>
            <a:spLocks noGrp="1" noChangeArrowheads="1"/>
          </p:cNvSpPr>
          <p:nvPr>
            <p:ph type="sldNum" idx="12"/>
          </p:nvPr>
        </p:nvSpPr>
        <p:spPr>
          <a:xfrm>
            <a:off x="6457950" y="6356350"/>
            <a:ext cx="2058035" cy="365760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marL="0" indent="0" algn="l" defTabSz="4572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800" dirty="0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pPr marL="0" indent="0" algn="l" defTabSz="4572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US" altLang="ko-KR" sz="1800" dirty="0">
              <a:solidFill>
                <a:srgbClr val="000000"/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09D15-3FA1-4AD8-A4B4-067DA47AEF11}" type="datetimeFigureOut">
              <a:rPr lang="ko-KR" altLang="en-US" smtClean="0"/>
              <a:pPr/>
              <a:t>2017-02-06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164DD-D7B6-42D5-A55E-5ABD00503F9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도형 3"/>
          <p:cNvSpPr>
            <a:spLocks noGrp="1" noChangeArrowheads="1"/>
          </p:cNvSpPr>
          <p:nvPr/>
        </p:nvSpPr>
        <p:spPr>
          <a:xfrm>
            <a:off x="0" y="0"/>
            <a:ext cx="9144635" cy="6858635"/>
          </a:xfrm>
          <a:prstGeom prst="rect">
            <a:avLst/>
          </a:prstGeom>
          <a:solidFill>
            <a:srgbClr val="C7D32B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ajor">
            <a:schemeClr val="lt1"/>
          </a:fontRef>
        </p:style>
        <p:txBody>
          <a:bodyPr vert="horz" wrap="square" lIns="91440" tIns="45720" rIns="91440" bIns="45720" anchor="ctr"/>
          <a:lstStyle/>
          <a:p>
            <a:pPr marL="0" indent="0" algn="ctr" defTabSz="4572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09D15-3FA1-4AD8-A4B4-067DA47AEF11}" type="datetimeFigureOut">
              <a:rPr lang="ko-KR" altLang="en-US" smtClean="0"/>
              <a:pPr/>
              <a:t>2017-02-06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164DD-D7B6-42D5-A55E-5ABD00503F9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09D15-3FA1-4AD8-A4B4-067DA47AEF11}" type="datetimeFigureOut">
              <a:rPr lang="ko-KR" altLang="en-US" smtClean="0"/>
              <a:pPr/>
              <a:t>2017-02-06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164DD-D7B6-42D5-A55E-5ABD00503F9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09D15-3FA1-4AD8-A4B4-067DA47AEF11}" type="datetimeFigureOut">
              <a:rPr lang="ko-KR" altLang="en-US" smtClean="0"/>
              <a:pPr/>
              <a:t>2017-02-06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164DD-D7B6-42D5-A55E-5ABD00503F9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09D15-3FA1-4AD8-A4B4-067DA47AEF11}" type="datetimeFigureOut">
              <a:rPr lang="ko-KR" altLang="en-US" smtClean="0"/>
              <a:pPr/>
              <a:t>2017-02-06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164DD-D7B6-42D5-A55E-5ABD00503F9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1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09D15-3FA1-4AD8-A4B4-067DA47AEF11}" type="datetimeFigureOut">
              <a:rPr lang="ko-KR" altLang="en-US" smtClean="0"/>
              <a:pPr/>
              <a:t>2017-02-06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164DD-D7B6-42D5-A55E-5ABD00503F9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09D15-3FA1-4AD8-A4B4-067DA47AEF11}" type="datetimeFigureOut">
              <a:rPr lang="ko-KR" altLang="en-US" smtClean="0"/>
              <a:pPr/>
              <a:t>2017-02-06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164DD-D7B6-42D5-A55E-5ABD00503F9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0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09D15-3FA1-4AD8-A4B4-067DA47AEF11}" type="datetimeFigureOut">
              <a:rPr lang="ko-KR" altLang="en-US" smtClean="0"/>
              <a:pPr/>
              <a:t>2017-02-06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164DD-D7B6-42D5-A55E-5ABD00503F9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4" r:id="rId14"/>
    <p:sldLayoutId id="2147483665" r:id="rId15"/>
    <p:sldLayoutId id="2147483667" r:id="rId16"/>
    <p:sldLayoutId id="2147483668" r:id="rId17"/>
    <p:sldLayoutId id="2147483669" r:id="rId18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E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8" descr="C:/Users/LG/AppData/Roaming/PolarisOffice/ETemp/3824_5021264/fImage75576391658.png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68" t="22183" b="32146"/>
          <a:stretch>
            <a:fillRect/>
          </a:stretch>
        </p:blipFill>
        <p:spPr>
          <a:xfrm>
            <a:off x="7721600" y="260350"/>
            <a:ext cx="1247775" cy="556260"/>
          </a:xfrm>
          <a:prstGeom prst="rect">
            <a:avLst/>
          </a:prstGeom>
          <a:noFill/>
        </p:spPr>
      </p:pic>
      <p:pic>
        <p:nvPicPr>
          <p:cNvPr id="3" name="그림 3" descr="C:/Users/LG/AppData/Roaming/PolarisOffice/ETemp/3824_5021264/fImage94726403645.png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83" r="70957" b="32146"/>
          <a:stretch>
            <a:fillRect/>
          </a:stretch>
        </p:blipFill>
        <p:spPr>
          <a:xfrm>
            <a:off x="7247255" y="260350"/>
            <a:ext cx="500380" cy="55626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  <p:txStyles>
    <p:titleStyle>
      <a:lvl1pPr marL="0" indent="0" algn="ctr" defTabSz="914400" latinLnBrk="1">
        <a:buNone/>
        <a:defRPr lang="ko-KR" sz="4400" baseline="0" smtClean="0">
          <a:solidFill>
            <a:srgbClr val="000000"/>
          </a:solidFill>
          <a:latin typeface="±¼¸²"/>
          <a:ea typeface="±¼¸²"/>
        </a:defRPr>
      </a:lvl1pPr>
    </p:titleStyle>
    <p:bodyStyle>
      <a:lvl1pPr marL="342900" indent="-342900" algn="l" defTabSz="914400" latinLnBrk="1">
        <a:spcBef>
          <a:spcPct val="20000"/>
        </a:spcBef>
        <a:buFont typeface="±¼¸²"/>
        <a:buChar char="•"/>
        <a:defRPr lang="ko-KR" sz="2800" baseline="0" smtClean="0">
          <a:solidFill>
            <a:srgbClr val="000000"/>
          </a:solidFill>
          <a:latin typeface="±¼¸²"/>
          <a:ea typeface="±¼¸²"/>
        </a:defRPr>
      </a:lvl1pPr>
      <a:lvl2pPr marL="742950" lvl="1" indent="-285750" defTabSz="914400" latinLnBrk="1">
        <a:buChar char="-"/>
        <a:defRPr lang="ko-KR" sz="2400" smtClean="0"/>
      </a:lvl2pPr>
      <a:lvl3pPr marL="1143000" lvl="2" indent="-228600" defTabSz="914400" latinLnBrk="1">
        <a:buChar char="●"/>
        <a:defRPr lang="ko-KR" sz="2000" smtClean="0"/>
      </a:lvl3pPr>
      <a:lvl4pPr marL="1600200" lvl="3" indent="-228600" defTabSz="914400" latinLnBrk="1">
        <a:buChar char="-"/>
        <a:defRPr lang="ko-KR" sz="1800" smtClean="0"/>
      </a:lvl4pPr>
      <a:lvl5pPr marL="2057400" lvl="4" indent="-228600" defTabSz="914400" latinLnBrk="1">
        <a:buChar char="»"/>
        <a:defRPr lang="ko-KR" sz="1800" smtClean="0"/>
      </a:lvl5pPr>
    </p:bodyStyle>
    <p:otherStyle>
      <a:lvl1pPr marL="0" indent="0" algn="l" defTabSz="914400" latinLnBrk="1">
        <a:buNone/>
        <a:defRPr lang="ko-KR" sz="1800" baseline="0" smtClean="0">
          <a:solidFill>
            <a:srgbClr val="000000"/>
          </a:solidFill>
          <a:latin typeface="±¼¸²"/>
          <a:ea typeface="±¼¸²"/>
        </a:defRPr>
      </a:lvl1pPr>
      <a:lvl2pPr marL="457200" lvl="1" indent="0" defTabSz="914400" latinLnBrk="1">
        <a:defRPr lang="ko-KR" smtClean="0"/>
      </a:lvl2pPr>
      <a:lvl3pPr marL="914400" lvl="2" indent="0" defTabSz="914400" latinLnBrk="1">
        <a:defRPr lang="ko-KR" smtClean="0"/>
      </a:lvl3pPr>
      <a:lvl4pPr marL="1371600" lvl="3" indent="0" defTabSz="914400" latinLnBrk="1">
        <a:defRPr lang="ko-KR" smtClean="0"/>
      </a:lvl4pPr>
      <a:lvl5pPr marL="1828800" lvl="4" indent="0" defTabSz="914400" latinLnBrk="1">
        <a:defRPr lang="ko-KR" smtClean="0"/>
      </a:lvl5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1043608" y="1329671"/>
            <a:ext cx="735489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eaLnBrk="1" fontAlgn="auto" latinLnBrk="0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 kern="0" dirty="0" err="1" smtClean="0">
                <a:solidFill>
                  <a:schemeClr val="accent3">
                    <a:lumMod val="75000"/>
                  </a:schemeClr>
                </a:solidFill>
                <a:latin typeface="양재벨라체M" pitchFamily="18" charset="-127"/>
                <a:ea typeface="양재벨라체M" pitchFamily="18" charset="-127"/>
              </a:rPr>
              <a:t>세종시</a:t>
            </a:r>
            <a:r>
              <a:rPr kumimoji="0" lang="ko-KR" altLang="en-US" sz="6000" b="1" kern="0" dirty="0" smtClean="0">
                <a:solidFill>
                  <a:schemeClr val="accent3">
                    <a:lumMod val="75000"/>
                  </a:schemeClr>
                </a:solidFill>
                <a:latin typeface="양재벨라체M" pitchFamily="18" charset="-127"/>
                <a:ea typeface="양재벨라체M" pitchFamily="18" charset="-127"/>
              </a:rPr>
              <a:t> </a:t>
            </a:r>
            <a:r>
              <a:rPr kumimoji="0" lang="ko-KR" altLang="en-US" sz="6000" b="1" kern="0" dirty="0" err="1" smtClean="0">
                <a:solidFill>
                  <a:schemeClr val="accent3">
                    <a:lumMod val="75000"/>
                  </a:schemeClr>
                </a:solidFill>
                <a:latin typeface="양재벨라체M" pitchFamily="18" charset="-127"/>
                <a:ea typeface="양재벨라체M" pitchFamily="18" charset="-127"/>
              </a:rPr>
              <a:t>온빛초등학교</a:t>
            </a:r>
            <a:endParaRPr kumimoji="0" lang="en-US" altLang="ko-KR" sz="6000" b="1" kern="0" dirty="0" smtClean="0">
              <a:solidFill>
                <a:schemeClr val="accent3">
                  <a:lumMod val="75000"/>
                </a:schemeClr>
              </a:solidFill>
              <a:latin typeface="양재벨라체M" pitchFamily="18" charset="-127"/>
              <a:ea typeface="양재벨라체M" pitchFamily="18" charset="-127"/>
            </a:endParaRPr>
          </a:p>
          <a:p>
            <a:pPr eaLnBrk="1" fontAlgn="auto" latinLnBrk="0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6000" b="1" kern="0" dirty="0">
                <a:latin typeface="양재벨라체M" pitchFamily="18" charset="-127"/>
                <a:ea typeface="양재벨라체M" pitchFamily="18" charset="-127"/>
              </a:rPr>
              <a:t> </a:t>
            </a:r>
            <a:r>
              <a:rPr kumimoji="0" lang="en-US" altLang="ko-KR" sz="6000" b="1" kern="0" dirty="0" smtClean="0">
                <a:latin typeface="양재벨라체M" pitchFamily="18" charset="-127"/>
                <a:ea typeface="양재벨라체M" pitchFamily="18" charset="-127"/>
              </a:rPr>
              <a:t>        </a:t>
            </a:r>
            <a:r>
              <a:rPr kumimoji="0" lang="ko-KR" altLang="en-US" sz="6000" b="1" kern="0" dirty="0" smtClean="0">
                <a:solidFill>
                  <a:schemeClr val="accent5">
                    <a:lumMod val="75000"/>
                  </a:schemeClr>
                </a:solidFill>
                <a:latin typeface="양재벨라체M" pitchFamily="18" charset="-127"/>
                <a:ea typeface="양재벨라체M" pitchFamily="18" charset="-127"/>
              </a:rPr>
              <a:t>아하</a:t>
            </a:r>
            <a:r>
              <a:rPr kumimoji="0" lang="en-US" altLang="ko-KR" sz="6000" b="1" kern="0" dirty="0" smtClean="0">
                <a:solidFill>
                  <a:schemeClr val="accent5">
                    <a:lumMod val="75000"/>
                  </a:schemeClr>
                </a:solidFill>
                <a:latin typeface="양재벨라체M" pitchFamily="18" charset="-127"/>
                <a:ea typeface="양재벨라체M" pitchFamily="18" charset="-127"/>
              </a:rPr>
              <a:t>!  </a:t>
            </a:r>
            <a:r>
              <a:rPr kumimoji="0" lang="ko-KR" altLang="en-US" sz="6000" b="1" kern="0" dirty="0" smtClean="0">
                <a:solidFill>
                  <a:schemeClr val="accent5">
                    <a:lumMod val="75000"/>
                  </a:schemeClr>
                </a:solidFill>
                <a:latin typeface="양재벨라체M" pitchFamily="18" charset="-127"/>
                <a:ea typeface="양재벨라체M" pitchFamily="18" charset="-127"/>
              </a:rPr>
              <a:t>헌법 마당</a:t>
            </a:r>
            <a:endParaRPr kumimoji="0" lang="ko-KR" altLang="en-US" sz="6000" b="1" kern="0" dirty="0">
              <a:solidFill>
                <a:schemeClr val="accent5">
                  <a:lumMod val="75000"/>
                </a:schemeClr>
              </a:solidFill>
              <a:latin typeface="양재벨라체M" pitchFamily="18" charset="-127"/>
              <a:ea typeface="양재벨라체M" pitchFamily="18" charset="-127"/>
            </a:endParaRPr>
          </a:p>
        </p:txBody>
      </p:sp>
      <p:sp>
        <p:nvSpPr>
          <p:cNvPr id="9222" name="TextBox 5"/>
          <p:cNvSpPr txBox="1">
            <a:spLocks noChangeArrowheads="1"/>
          </p:cNvSpPr>
          <p:nvPr/>
        </p:nvSpPr>
        <p:spPr bwMode="auto">
          <a:xfrm>
            <a:off x="391369" y="3111351"/>
            <a:ext cx="42351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eaLnBrk="1" fontAlgn="auto" latinLnBrk="0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54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양재벨라체M" pitchFamily="18" charset="-127"/>
                <a:ea typeface="양재벨라체M" pitchFamily="18" charset="-127"/>
              </a:rPr>
              <a:t> </a:t>
            </a:r>
            <a:endParaRPr kumimoji="0" lang="ko-KR" altLang="en-US" sz="5400" b="1" kern="0" dirty="0">
              <a:solidFill>
                <a:schemeClr val="tx2">
                  <a:lumMod val="60000"/>
                  <a:lumOff val="40000"/>
                </a:schemeClr>
              </a:solidFill>
              <a:latin typeface="양재벨라체M" pitchFamily="18" charset="-127"/>
              <a:ea typeface="양재벨라체M" pitchFamily="18" charset="-127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43608" y="4715370"/>
            <a:ext cx="748883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eaLnBrk="1" fontAlgn="auto" latinLnBrk="0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5400" b="1" kern="0" dirty="0" smtClean="0">
                <a:solidFill>
                  <a:srgbClr val="002060"/>
                </a:solidFill>
                <a:latin typeface="양재벨라체M" pitchFamily="18" charset="-127"/>
                <a:ea typeface="양재벨라체M" pitchFamily="18" charset="-127"/>
              </a:rPr>
              <a:t>대한민국</a:t>
            </a:r>
            <a:r>
              <a:rPr kumimoji="0" lang="en-US" altLang="ko-KR" sz="5400" b="1" kern="0" dirty="0" smtClean="0">
                <a:solidFill>
                  <a:srgbClr val="002060"/>
                </a:solidFill>
                <a:latin typeface="양재벨라체M" pitchFamily="18" charset="-127"/>
                <a:ea typeface="양재벨라체M" pitchFamily="18" charset="-127"/>
              </a:rPr>
              <a:t>99</a:t>
            </a:r>
            <a:r>
              <a:rPr kumimoji="0" lang="ko-KR" altLang="en-US" sz="5400" b="1" kern="0" dirty="0" smtClean="0">
                <a:solidFill>
                  <a:srgbClr val="002060"/>
                </a:solidFill>
                <a:latin typeface="양재벨라체M" pitchFamily="18" charset="-127"/>
                <a:ea typeface="양재벨라체M" pitchFamily="18" charset="-127"/>
              </a:rPr>
              <a:t>년 </a:t>
            </a:r>
            <a:r>
              <a:rPr kumimoji="0" lang="en-US" altLang="ko-KR" sz="5400" b="1" kern="0" dirty="0" smtClean="0">
                <a:solidFill>
                  <a:srgbClr val="002060"/>
                </a:solidFill>
                <a:latin typeface="양재벨라체M" pitchFamily="18" charset="-127"/>
                <a:ea typeface="양재벨라체M" pitchFamily="18" charset="-127"/>
              </a:rPr>
              <a:t>2</a:t>
            </a:r>
            <a:r>
              <a:rPr kumimoji="0" lang="ko-KR" altLang="en-US" sz="5400" b="1" kern="0" dirty="0" smtClean="0">
                <a:solidFill>
                  <a:srgbClr val="002060"/>
                </a:solidFill>
                <a:latin typeface="양재벨라체M" pitchFamily="18" charset="-127"/>
                <a:ea typeface="양재벨라체M" pitchFamily="18" charset="-127"/>
              </a:rPr>
              <a:t>월 </a:t>
            </a:r>
            <a:r>
              <a:rPr kumimoji="0" lang="en-US" altLang="ko-KR" sz="5400" b="1" kern="0" dirty="0" smtClean="0">
                <a:solidFill>
                  <a:srgbClr val="002060"/>
                </a:solidFill>
                <a:latin typeface="양재벨라체M" pitchFamily="18" charset="-127"/>
                <a:ea typeface="양재벨라체M" pitchFamily="18" charset="-127"/>
              </a:rPr>
              <a:t>6</a:t>
            </a:r>
            <a:r>
              <a:rPr kumimoji="0" lang="ko-KR" altLang="en-US" sz="5400" b="1" kern="0" dirty="0" smtClean="0">
                <a:solidFill>
                  <a:srgbClr val="002060"/>
                </a:solidFill>
                <a:latin typeface="양재벨라체M" pitchFamily="18" charset="-127"/>
                <a:ea typeface="양재벨라체M" pitchFamily="18" charset="-127"/>
              </a:rPr>
              <a:t>일 월요일</a:t>
            </a:r>
            <a:endParaRPr kumimoji="0" lang="en-US" altLang="ko-KR" sz="5400" b="1" kern="0" dirty="0" smtClean="0">
              <a:solidFill>
                <a:srgbClr val="002060"/>
              </a:solidFill>
              <a:latin typeface="양재벨라체M" pitchFamily="18" charset="-127"/>
              <a:ea typeface="양재벨라체M" pitchFamily="18" charset="-127"/>
            </a:endParaRPr>
          </a:p>
          <a:p>
            <a:pPr eaLnBrk="1" fontAlgn="auto" latinLnBrk="0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5400" b="1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양재벨라체M" pitchFamily="18" charset="-127"/>
                <a:ea typeface="양재벨라체M" pitchFamily="18" charset="-127"/>
              </a:rPr>
              <a:t> </a:t>
            </a:r>
            <a:r>
              <a:rPr kumimoji="0" lang="en-US" altLang="ko-KR" sz="54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양재벨라체M" pitchFamily="18" charset="-127"/>
                <a:ea typeface="양재벨라체M" pitchFamily="18" charset="-127"/>
              </a:rPr>
              <a:t> </a:t>
            </a:r>
            <a:r>
              <a:rPr kumimoji="0" lang="ko-KR" altLang="en-US" sz="54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양재벨라체M" pitchFamily="18" charset="-127"/>
                <a:ea typeface="양재벨라체M" pitchFamily="18" charset="-127"/>
              </a:rPr>
              <a:t>우리헌법읽기국민운동본부</a:t>
            </a:r>
            <a:endParaRPr kumimoji="0" lang="en-US" altLang="ko-KR" sz="5400" b="1" kern="0" dirty="0">
              <a:solidFill>
                <a:schemeClr val="tx2">
                  <a:lumMod val="60000"/>
                  <a:lumOff val="40000"/>
                </a:schemeClr>
              </a:solidFill>
              <a:latin typeface="양재벨라체M" pitchFamily="18" charset="-127"/>
              <a:ea typeface="양재벨라체M" pitchFamily="18" charset="-127"/>
            </a:endParaRPr>
          </a:p>
        </p:txBody>
      </p:sp>
      <p:pic>
        <p:nvPicPr>
          <p:cNvPr id="21512" name="Picture 1026" descr="C:/Users/LG/AppData/Roaming/PolarisOffice/ETemp/6300_7367440/image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33"/>
          <a:stretch>
            <a:fillRect/>
          </a:stretch>
        </p:blipFill>
        <p:spPr bwMode="auto">
          <a:xfrm>
            <a:off x="-12700" y="-26988"/>
            <a:ext cx="9144000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17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22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1043608" y="832813"/>
            <a:ext cx="668484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eaLnBrk="1" fontAlgn="auto" latinLnBrk="0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5400" b="1" kern="0" dirty="0" smtClean="0">
                <a:latin typeface="양재벨라체M" pitchFamily="18" charset="-127"/>
                <a:ea typeface="양재벨라체M" pitchFamily="18" charset="-127"/>
              </a:rPr>
              <a:t>지금까지 우리나라 헌법 덕</a:t>
            </a:r>
            <a:endParaRPr kumimoji="0" lang="en-US" altLang="ko-KR" sz="5400" b="1" kern="0" dirty="0" smtClean="0">
              <a:latin typeface="양재벨라체M" pitchFamily="18" charset="-127"/>
              <a:ea typeface="양재벨라체M" pitchFamily="18" charset="-127"/>
            </a:endParaRPr>
          </a:p>
          <a:p>
            <a:pPr eaLnBrk="1" fontAlgn="auto" latinLnBrk="0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5400" b="1" kern="0" dirty="0">
                <a:latin typeface="양재벨라체M" pitchFamily="18" charset="-127"/>
                <a:ea typeface="양재벨라체M" pitchFamily="18" charset="-127"/>
              </a:rPr>
              <a:t> </a:t>
            </a:r>
            <a:r>
              <a:rPr kumimoji="0" lang="en-US" altLang="ko-KR" sz="5400" b="1" kern="0" dirty="0" smtClean="0">
                <a:latin typeface="양재벨라체M" pitchFamily="18" charset="-127"/>
                <a:ea typeface="양재벨라체M" pitchFamily="18" charset="-127"/>
              </a:rPr>
              <a:t> </a:t>
            </a:r>
            <a:r>
              <a:rPr kumimoji="0" lang="ko-KR" altLang="en-US" sz="5400" b="1" kern="0" dirty="0" smtClean="0">
                <a:latin typeface="양재벨라체M" pitchFamily="18" charset="-127"/>
                <a:ea typeface="양재벨라체M" pitchFamily="18" charset="-127"/>
              </a:rPr>
              <a:t>본 적이 있나요</a:t>
            </a:r>
            <a:r>
              <a:rPr kumimoji="0" lang="en-US" altLang="ko-KR" sz="5400" b="1" kern="0" dirty="0" smtClean="0">
                <a:latin typeface="양재벨라체M" pitchFamily="18" charset="-127"/>
                <a:ea typeface="양재벨라체M" pitchFamily="18" charset="-127"/>
              </a:rPr>
              <a:t>…?</a:t>
            </a:r>
            <a:endParaRPr kumimoji="0" lang="ko-KR" altLang="en-US" sz="5400" b="1" kern="0" dirty="0">
              <a:latin typeface="양재벨라체M" pitchFamily="18" charset="-127"/>
              <a:ea typeface="양재벨라체M" pitchFamily="18" charset="-127"/>
            </a:endParaRPr>
          </a:p>
        </p:txBody>
      </p:sp>
      <p:sp>
        <p:nvSpPr>
          <p:cNvPr id="9222" name="TextBox 5"/>
          <p:cNvSpPr txBox="1">
            <a:spLocks noChangeArrowheads="1"/>
          </p:cNvSpPr>
          <p:nvPr/>
        </p:nvSpPr>
        <p:spPr bwMode="auto">
          <a:xfrm>
            <a:off x="1682959" y="3294231"/>
            <a:ext cx="214994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eaLnBrk="1" fontAlgn="auto" latinLnBrk="0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54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양재벨라체M" pitchFamily="18" charset="-127"/>
                <a:ea typeface="양재벨라체M" pitchFamily="18" charset="-127"/>
              </a:rPr>
              <a:t>누구</a:t>
            </a:r>
            <a:r>
              <a:rPr kumimoji="0" lang="en-US" altLang="ko-KR" sz="54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양재벨라체M" pitchFamily="18" charset="-127"/>
                <a:ea typeface="양재벨라체M" pitchFamily="18" charset="-127"/>
              </a:rPr>
              <a:t>….?</a:t>
            </a:r>
            <a:endParaRPr kumimoji="0" lang="ko-KR" altLang="en-US" sz="5400" b="1" kern="0" dirty="0">
              <a:solidFill>
                <a:schemeClr val="tx2">
                  <a:lumMod val="60000"/>
                  <a:lumOff val="40000"/>
                </a:schemeClr>
              </a:solidFill>
              <a:latin typeface="양재벨라체M" pitchFamily="18" charset="-127"/>
              <a:ea typeface="양재벨라체M" pitchFamily="18" charset="-127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50815" y="4715370"/>
            <a:ext cx="416492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eaLnBrk="1" fontAlgn="auto" latinLnBrk="0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5400" b="1" kern="0" dirty="0" err="1" smtClean="0">
                <a:solidFill>
                  <a:schemeClr val="accent6">
                    <a:lumMod val="75000"/>
                  </a:schemeClr>
                </a:solidFill>
                <a:latin typeface="양재벨라체M" pitchFamily="18" charset="-127"/>
                <a:ea typeface="양재벨라체M" pitchFamily="18" charset="-127"/>
              </a:rPr>
              <a:t>초딩생인</a:t>
            </a:r>
            <a:r>
              <a:rPr kumimoji="0" lang="ko-KR" altLang="en-US" sz="5400" b="1" kern="0" dirty="0" smtClean="0">
                <a:solidFill>
                  <a:schemeClr val="accent6">
                    <a:lumMod val="75000"/>
                  </a:schemeClr>
                </a:solidFill>
                <a:latin typeface="양재벨라체M" pitchFamily="18" charset="-127"/>
                <a:ea typeface="양재벨라체M" pitchFamily="18" charset="-127"/>
              </a:rPr>
              <a:t> 나</a:t>
            </a:r>
            <a:r>
              <a:rPr kumimoji="0" lang="en-US" altLang="ko-KR" sz="5400" b="1" kern="0" dirty="0" smtClean="0">
                <a:solidFill>
                  <a:schemeClr val="accent6">
                    <a:lumMod val="75000"/>
                  </a:schemeClr>
                </a:solidFill>
                <a:latin typeface="양재벨라체M" pitchFamily="18" charset="-127"/>
                <a:ea typeface="양재벨라체M" pitchFamily="18" charset="-127"/>
              </a:rPr>
              <a:t>….?</a:t>
            </a:r>
            <a:endParaRPr kumimoji="0" lang="en-US" altLang="ko-KR" sz="5400" b="1" kern="0" dirty="0">
              <a:solidFill>
                <a:schemeClr val="accent6">
                  <a:lumMod val="75000"/>
                </a:schemeClr>
              </a:solidFill>
              <a:latin typeface="양재벨라체M" pitchFamily="18" charset="-127"/>
              <a:ea typeface="양재벨라체M" pitchFamily="18" charset="-127"/>
            </a:endParaRPr>
          </a:p>
        </p:txBody>
      </p:sp>
      <p:pic>
        <p:nvPicPr>
          <p:cNvPr id="21512" name="Picture 1026" descr="C:/Users/LG/AppData/Roaming/PolarisOffice/ETemp/6300_7367440/image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33"/>
          <a:stretch>
            <a:fillRect/>
          </a:stretch>
        </p:blipFill>
        <p:spPr bwMode="auto">
          <a:xfrm>
            <a:off x="-12700" y="-26988"/>
            <a:ext cx="9144000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101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22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33"/>
          <a:stretch/>
        </p:blipFill>
        <p:spPr bwMode="auto">
          <a:xfrm>
            <a:off x="0" y="14282"/>
            <a:ext cx="9144000" cy="1000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53" b="7"/>
          <a:stretch/>
        </p:blipFill>
        <p:spPr bwMode="auto">
          <a:xfrm>
            <a:off x="-28600" y="6515101"/>
            <a:ext cx="9144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내용 개체 틀 7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3695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sz="6000" dirty="0"/>
              <a:t>  </a:t>
            </a:r>
            <a:endParaRPr lang="en-US" altLang="ko-KR" sz="6000" dirty="0"/>
          </a:p>
          <a:p>
            <a:pPr>
              <a:buNone/>
            </a:pPr>
            <a:r>
              <a:rPr lang="en-US" altLang="ko-KR" sz="6000" dirty="0"/>
              <a:t>    </a:t>
            </a:r>
            <a:endParaRPr lang="ko-KR" altLang="en-US" sz="6600" dirty="0"/>
          </a:p>
        </p:txBody>
      </p:sp>
      <p:sp>
        <p:nvSpPr>
          <p:cNvPr id="6" name="직사각형 5"/>
          <p:cNvSpPr>
            <a:spLocks noGrp="1" noChangeArrowheads="1"/>
          </p:cNvSpPr>
          <p:nvPr/>
        </p:nvSpPr>
        <p:spPr>
          <a:xfrm>
            <a:off x="53975" y="896620"/>
            <a:ext cx="8677275" cy="3818481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Tx/>
              <a:buNone/>
            </a:pPr>
            <a:r>
              <a:rPr lang="en-US" altLang="ko-KR" sz="4000" b="1" dirty="0">
                <a:solidFill>
                  <a:schemeClr val="tx1"/>
                </a:solidFill>
                <a:latin typeface="맑은 고딕" charset="0"/>
                <a:ea typeface="맑은 고딕" charset="0"/>
              </a:rPr>
              <a:t>        </a:t>
            </a:r>
            <a:endParaRPr lang="ko-KR" altLang="en-US" sz="4800" b="1" dirty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0" indent="0" algn="l" defTabSz="914400" eaLnBrk="0"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Tx/>
              <a:buNone/>
            </a:pPr>
            <a:r>
              <a:rPr lang="en-US" altLang="ko-KR" sz="4800" b="1" dirty="0">
                <a:solidFill>
                  <a:schemeClr val="tx1"/>
                </a:solidFill>
                <a:latin typeface="맑은 고딕" charset="0"/>
                <a:ea typeface="맑은 고딕" charset="0"/>
              </a:rPr>
              <a:t>                            </a:t>
            </a:r>
            <a:endParaRPr lang="ko-KR" altLang="en-US" sz="4800" b="1" dirty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0" indent="0" algn="l" defTabSz="914400" eaLnBrk="0"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Tx/>
              <a:buNone/>
            </a:pPr>
            <a:endParaRPr lang="ko-KR" altLang="en-US" sz="4800" b="1" dirty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0" indent="0" algn="l" defTabSz="914400" eaLnBrk="0"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Tx/>
              <a:buNone/>
            </a:pPr>
            <a:endParaRPr lang="ko-KR" altLang="en-US" sz="4800" b="1" dirty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0" indent="0" algn="l" defTabSz="914400" eaLnBrk="0"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Tx/>
              <a:buNone/>
            </a:pPr>
            <a:r>
              <a:rPr lang="en-US" altLang="ko-KR" sz="4800" b="1" dirty="0">
                <a:solidFill>
                  <a:schemeClr val="tx1"/>
                </a:solidFill>
                <a:latin typeface="맑은 고딕" charset="0"/>
                <a:ea typeface="맑은 고딕" charset="0"/>
              </a:rPr>
              <a:t>               </a:t>
            </a:r>
            <a:endParaRPr lang="ko-KR" altLang="en-US" sz="4800" b="1" dirty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4235" cy="365760"/>
          </a:xfrm>
        </p:spPr>
        <p:txBody>
          <a:bodyPr/>
          <a:lstStyle/>
          <a:p>
            <a:fld id="{88A164DD-D7B6-42D5-A55E-5ABD00503F91}" type="slidenum">
              <a:rPr lang="ko-KR" altLang="en-US" smtClean="0"/>
              <a:pPr/>
              <a:t>11</a:t>
            </a:fld>
            <a:endParaRPr lang="ko-KR" altLang="en-US" dirty="0"/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ko-KR" altLang="en-US" dirty="0"/>
          </a:p>
        </p:txBody>
      </p:sp>
      <p:sp>
        <p:nvSpPr>
          <p:cNvPr id="10" name="TextBox 25"/>
          <p:cNvSpPr txBox="1">
            <a:spLocks noChangeArrowheads="1"/>
          </p:cNvSpPr>
          <p:nvPr/>
        </p:nvSpPr>
        <p:spPr bwMode="auto">
          <a:xfrm>
            <a:off x="133792" y="692696"/>
            <a:ext cx="676875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ko-KR" altLang="en-US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학교에 </a:t>
            </a:r>
            <a:r>
              <a:rPr lang="ko-KR" altLang="en-US" sz="4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다니는것</a:t>
            </a:r>
            <a:r>
              <a:rPr lang="ko-KR" alt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?!</a:t>
            </a:r>
            <a:endParaRPr lang="en-US" altLang="ko-KR" sz="4000" b="1" dirty="0">
              <a:solidFill>
                <a:schemeClr val="accent3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2" name="직선 연결선 11"/>
          <p:cNvCxnSpPr/>
          <p:nvPr/>
        </p:nvCxnSpPr>
        <p:spPr>
          <a:xfrm>
            <a:off x="179512" y="846138"/>
            <a:ext cx="637368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96437" y="1700808"/>
            <a:ext cx="637368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6" descr="C:/Users/LG/AppData/Roaming/PolarisOffice/ETemp/4888_7907088/image14.jpeg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92" y="3702638"/>
            <a:ext cx="2069753" cy="2684574"/>
          </a:xfrm>
          <a:prstGeom prst="rect">
            <a:avLst/>
          </a:prstGeom>
          <a:noFill/>
        </p:spPr>
      </p:pic>
      <p:pic>
        <p:nvPicPr>
          <p:cNvPr id="15" name="그림 14" descr="느낌표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99818" y="4678217"/>
            <a:ext cx="1544182" cy="1863152"/>
          </a:xfrm>
          <a:prstGeom prst="rect">
            <a:avLst/>
          </a:prstGeom>
        </p:spPr>
      </p:pic>
      <p:sp>
        <p:nvSpPr>
          <p:cNvPr id="16" name="TextBox 25"/>
          <p:cNvSpPr txBox="1">
            <a:spLocks noChangeArrowheads="1"/>
          </p:cNvSpPr>
          <p:nvPr/>
        </p:nvSpPr>
        <p:spPr bwMode="auto">
          <a:xfrm>
            <a:off x="1403648" y="1904264"/>
            <a:ext cx="676875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ko-KR" altLang="en-US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학원과 학교</a:t>
            </a:r>
            <a:endParaRPr lang="en-US" altLang="ko-KR" sz="3200" b="1" dirty="0">
              <a:solidFill>
                <a:schemeClr val="tx2">
                  <a:lumMod val="60000"/>
                  <a:lumOff val="4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TextBox 25"/>
          <p:cNvSpPr txBox="1">
            <a:spLocks noChangeArrowheads="1"/>
          </p:cNvSpPr>
          <p:nvPr/>
        </p:nvSpPr>
        <p:spPr bwMode="auto">
          <a:xfrm>
            <a:off x="1603157" y="2805860"/>
            <a:ext cx="676875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ko-KR" altLang="en-US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</a:t>
            </a:r>
            <a:r>
              <a:rPr lang="ko-KR" altLang="en-US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급식</a:t>
            </a:r>
            <a:endParaRPr lang="en-US" altLang="ko-KR" sz="3200" b="1" dirty="0">
              <a:solidFill>
                <a:schemeClr val="tx2">
                  <a:lumMod val="60000"/>
                  <a:lumOff val="4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TextBox 25"/>
          <p:cNvSpPr txBox="1">
            <a:spLocks noChangeArrowheads="1"/>
          </p:cNvSpPr>
          <p:nvPr/>
        </p:nvSpPr>
        <p:spPr bwMode="auto">
          <a:xfrm>
            <a:off x="2203545" y="3745184"/>
            <a:ext cx="676875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ko-KR" altLang="en-US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교과서와 학용품</a:t>
            </a:r>
            <a:r>
              <a:rPr lang="en-US" altLang="ko-KR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준비물</a:t>
            </a:r>
            <a:r>
              <a:rPr lang="en-US" altLang="ko-K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en-US" altLang="ko-KR" sz="2400" b="1" dirty="0">
              <a:solidFill>
                <a:schemeClr val="tx2">
                  <a:lumMod val="60000"/>
                  <a:lumOff val="4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" name="TextBox 25"/>
          <p:cNvSpPr txBox="1">
            <a:spLocks noChangeArrowheads="1"/>
          </p:cNvSpPr>
          <p:nvPr/>
        </p:nvSpPr>
        <p:spPr bwMode="auto">
          <a:xfrm>
            <a:off x="1691680" y="4886518"/>
            <a:ext cx="676875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ko-KR" altLang="en-US" sz="4400" b="1" dirty="0" smtClean="0">
                <a:solidFill>
                  <a:schemeClr val="accent6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대한민국 헌법 </a:t>
            </a:r>
            <a:endParaRPr lang="en-US" altLang="ko-KR" sz="4400" b="1" dirty="0" smtClean="0">
              <a:solidFill>
                <a:schemeClr val="accent6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/>
            <a:r>
              <a:rPr lang="ko-KR" altLang="en-US" sz="4400" b="1" dirty="0" smtClean="0">
                <a:solidFill>
                  <a:schemeClr val="accent6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제 </a:t>
            </a:r>
            <a:r>
              <a:rPr lang="en-US" altLang="ko-KR" sz="4400" b="1" dirty="0" smtClean="0">
                <a:solidFill>
                  <a:schemeClr val="accent6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31</a:t>
            </a:r>
            <a:r>
              <a:rPr lang="ko-KR" altLang="en-US" sz="4400" b="1" dirty="0" smtClean="0">
                <a:solidFill>
                  <a:schemeClr val="accent6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조를 찾아보세요</a:t>
            </a:r>
            <a:r>
              <a:rPr lang="en-US" altLang="ko-KR" sz="4400" b="1" dirty="0" smtClean="0">
                <a:solidFill>
                  <a:schemeClr val="accent6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!</a:t>
            </a:r>
            <a:endParaRPr lang="en-US" altLang="ko-KR" sz="4400" b="1" dirty="0">
              <a:solidFill>
                <a:schemeClr val="accent6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6001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395536" y="832813"/>
            <a:ext cx="7996559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eaLnBrk="1" fontAlgn="auto" latinLnBrk="0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5400" b="1" kern="0" dirty="0" smtClean="0">
                <a:latin typeface="양재벨라체M" pitchFamily="18" charset="-127"/>
                <a:ea typeface="양재벨라체M" pitchFamily="18" charset="-127"/>
              </a:rPr>
              <a:t>세상에 공짜가 </a:t>
            </a:r>
            <a:r>
              <a:rPr kumimoji="0" lang="ko-KR" altLang="en-US" sz="5400" b="1" kern="0" dirty="0" err="1" smtClean="0">
                <a:latin typeface="양재벨라체M" pitchFamily="18" charset="-127"/>
                <a:ea typeface="양재벨라체M" pitchFamily="18" charset="-127"/>
              </a:rPr>
              <a:t>어딨어요</a:t>
            </a:r>
            <a:r>
              <a:rPr kumimoji="0" lang="en-US" altLang="ko-KR" sz="5400" b="1" kern="0" dirty="0" smtClean="0">
                <a:latin typeface="양재벨라체M" pitchFamily="18" charset="-127"/>
                <a:ea typeface="양재벨라체M" pitchFamily="18" charset="-127"/>
              </a:rPr>
              <a:t>?! </a:t>
            </a:r>
          </a:p>
          <a:p>
            <a:pPr eaLnBrk="1" fontAlgn="auto" latinLnBrk="0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5400" b="1" kern="0" dirty="0" smtClean="0">
                <a:latin typeface="양재벨라체M" pitchFamily="18" charset="-127"/>
                <a:ea typeface="양재벨라체M" pitchFamily="18" charset="-127"/>
              </a:rPr>
              <a:t>    이 돈은 어디서 나오나요</a:t>
            </a:r>
            <a:r>
              <a:rPr kumimoji="0" lang="en-US" altLang="ko-KR" sz="5400" b="1" kern="0" dirty="0" smtClean="0">
                <a:latin typeface="양재벨라체M" pitchFamily="18" charset="-127"/>
                <a:ea typeface="양재벨라체M" pitchFamily="18" charset="-127"/>
              </a:rPr>
              <a:t>…?</a:t>
            </a:r>
            <a:endParaRPr kumimoji="0" lang="ko-KR" altLang="en-US" sz="5400" b="1" kern="0" dirty="0">
              <a:latin typeface="양재벨라체M" pitchFamily="18" charset="-127"/>
              <a:ea typeface="양재벨라체M" pitchFamily="18" charset="-127"/>
            </a:endParaRPr>
          </a:p>
        </p:txBody>
      </p:sp>
      <p:sp>
        <p:nvSpPr>
          <p:cNvPr id="9222" name="TextBox 5"/>
          <p:cNvSpPr txBox="1">
            <a:spLocks noChangeArrowheads="1"/>
          </p:cNvSpPr>
          <p:nvPr/>
        </p:nvSpPr>
        <p:spPr bwMode="auto">
          <a:xfrm>
            <a:off x="2292335" y="2780928"/>
            <a:ext cx="410400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eaLnBrk="1" fontAlgn="auto" latinLnBrk="0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54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양재벨라체M" pitchFamily="18" charset="-127"/>
                <a:ea typeface="양재벨라체M" pitchFamily="18" charset="-127"/>
              </a:rPr>
              <a:t>혹시</a:t>
            </a:r>
            <a:r>
              <a:rPr kumimoji="0" lang="en-US" altLang="ko-KR" sz="54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양재벨라체M" pitchFamily="18" charset="-127"/>
                <a:ea typeface="양재벨라체M" pitchFamily="18" charset="-127"/>
              </a:rPr>
              <a:t>…..</a:t>
            </a:r>
            <a:r>
              <a:rPr kumimoji="0" lang="ko-KR" altLang="en-US" sz="54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양재벨라체M" pitchFamily="18" charset="-127"/>
                <a:ea typeface="양재벨라체M" pitchFamily="18" charset="-127"/>
              </a:rPr>
              <a:t>공짜</a:t>
            </a:r>
            <a:r>
              <a:rPr kumimoji="0" lang="en-US" altLang="ko-KR" sz="54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양재벨라체M" pitchFamily="18" charset="-127"/>
                <a:ea typeface="양재벨라체M" pitchFamily="18" charset="-127"/>
              </a:rPr>
              <a:t>…?</a:t>
            </a:r>
            <a:endParaRPr kumimoji="0" lang="ko-KR" altLang="en-US" sz="5400" b="1" kern="0" dirty="0">
              <a:solidFill>
                <a:schemeClr val="tx2">
                  <a:lumMod val="60000"/>
                  <a:lumOff val="40000"/>
                </a:schemeClr>
              </a:solidFill>
              <a:latin typeface="양재벨라체M" pitchFamily="18" charset="-127"/>
              <a:ea typeface="양재벨라체M" pitchFamily="18" charset="-127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24744" y="3861048"/>
            <a:ext cx="678423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eaLnBrk="1" fontAlgn="auto" latinLnBrk="0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5400" b="1" kern="0" dirty="0" smtClean="0">
                <a:solidFill>
                  <a:schemeClr val="accent6">
                    <a:lumMod val="75000"/>
                  </a:schemeClr>
                </a:solidFill>
                <a:latin typeface="양재벨라체M" pitchFamily="18" charset="-127"/>
                <a:ea typeface="양재벨라체M" pitchFamily="18" charset="-127"/>
              </a:rPr>
              <a:t>진짜</a:t>
            </a:r>
            <a:r>
              <a:rPr kumimoji="0" lang="en-US" altLang="ko-KR" sz="5400" b="1" kern="0" dirty="0" smtClean="0">
                <a:solidFill>
                  <a:schemeClr val="accent6">
                    <a:lumMod val="75000"/>
                  </a:schemeClr>
                </a:solidFill>
                <a:latin typeface="양재벨라체M" pitchFamily="18" charset="-127"/>
                <a:ea typeface="양재벨라체M" pitchFamily="18" charset="-127"/>
              </a:rPr>
              <a:t>…</a:t>
            </a:r>
            <a:r>
              <a:rPr kumimoji="0" lang="ko-KR" altLang="en-US" sz="5400" b="1" kern="0" dirty="0" smtClean="0">
                <a:solidFill>
                  <a:schemeClr val="accent6">
                    <a:lumMod val="75000"/>
                  </a:schemeClr>
                </a:solidFill>
                <a:latin typeface="양재벨라체M" pitchFamily="18" charset="-127"/>
                <a:ea typeface="양재벨라체M" pitchFamily="18" charset="-127"/>
              </a:rPr>
              <a:t>어디서 나오나요</a:t>
            </a:r>
            <a:r>
              <a:rPr kumimoji="0" lang="en-US" altLang="ko-KR" sz="5400" b="1" kern="0" dirty="0" smtClean="0">
                <a:solidFill>
                  <a:schemeClr val="accent6">
                    <a:lumMod val="75000"/>
                  </a:schemeClr>
                </a:solidFill>
                <a:latin typeface="양재벨라체M" pitchFamily="18" charset="-127"/>
                <a:ea typeface="양재벨라체M" pitchFamily="18" charset="-127"/>
              </a:rPr>
              <a:t>…?</a:t>
            </a:r>
            <a:endParaRPr kumimoji="0" lang="en-US" altLang="ko-KR" sz="5400" b="1" kern="0" dirty="0">
              <a:solidFill>
                <a:schemeClr val="accent6">
                  <a:lumMod val="75000"/>
                </a:schemeClr>
              </a:solidFill>
              <a:latin typeface="양재벨라체M" pitchFamily="18" charset="-127"/>
              <a:ea typeface="양재벨라체M" pitchFamily="18" charset="-127"/>
            </a:endParaRPr>
          </a:p>
        </p:txBody>
      </p:sp>
      <p:pic>
        <p:nvPicPr>
          <p:cNvPr id="21512" name="Picture 1026" descr="C:/Users/LG/AppData/Roaming/PolarisOffice/ETemp/6300_7367440/image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33"/>
          <a:stretch>
            <a:fillRect/>
          </a:stretch>
        </p:blipFill>
        <p:spPr bwMode="auto">
          <a:xfrm>
            <a:off x="-12700" y="-26988"/>
            <a:ext cx="9144000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41805" y="5301208"/>
            <a:ext cx="599394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eaLnBrk="1" fontAlgn="auto" latinLnBrk="0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7200" b="1" kern="0" dirty="0" smtClean="0">
                <a:solidFill>
                  <a:srgbClr val="002060"/>
                </a:solidFill>
                <a:latin typeface="양재벨라체M" pitchFamily="18" charset="-127"/>
                <a:ea typeface="양재벨라체M" pitchFamily="18" charset="-127"/>
              </a:rPr>
              <a:t> 국가</a:t>
            </a:r>
            <a:r>
              <a:rPr kumimoji="0" lang="en-US" altLang="ko-KR" sz="7200" b="1" kern="0" dirty="0" smtClean="0">
                <a:solidFill>
                  <a:srgbClr val="002060"/>
                </a:solidFill>
                <a:latin typeface="양재벨라체M" pitchFamily="18" charset="-127"/>
                <a:ea typeface="양재벨라체M" pitchFamily="18" charset="-127"/>
              </a:rPr>
              <a:t>...?   </a:t>
            </a:r>
            <a:r>
              <a:rPr kumimoji="0" lang="ko-KR" altLang="en-US" sz="7200" b="1" kern="0" dirty="0" smtClean="0">
                <a:solidFill>
                  <a:srgbClr val="002060"/>
                </a:solidFill>
                <a:latin typeface="양재벨라체M" pitchFamily="18" charset="-127"/>
                <a:ea typeface="양재벨라체M" pitchFamily="18" charset="-127"/>
              </a:rPr>
              <a:t>세금</a:t>
            </a:r>
            <a:r>
              <a:rPr kumimoji="0" lang="en-US" altLang="ko-KR" sz="7200" b="1" kern="0" dirty="0" smtClean="0">
                <a:solidFill>
                  <a:srgbClr val="002060"/>
                </a:solidFill>
                <a:latin typeface="양재벨라체M" pitchFamily="18" charset="-127"/>
                <a:ea typeface="양재벨라체M" pitchFamily="18" charset="-127"/>
              </a:rPr>
              <a:t>...!</a:t>
            </a:r>
            <a:endParaRPr kumimoji="0" lang="en-US" altLang="ko-KR" sz="7200" b="1" kern="0" dirty="0">
              <a:solidFill>
                <a:srgbClr val="002060"/>
              </a:solidFill>
              <a:latin typeface="양재벨라체M" pitchFamily="18" charset="-127"/>
              <a:ea typeface="양재벨라체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480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22" grpId="0"/>
      <p:bldP spid="8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33"/>
          <a:stretch/>
        </p:blipFill>
        <p:spPr bwMode="auto">
          <a:xfrm>
            <a:off x="0" y="14282"/>
            <a:ext cx="9144000" cy="1000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53" b="7"/>
          <a:stretch/>
        </p:blipFill>
        <p:spPr bwMode="auto">
          <a:xfrm>
            <a:off x="-28600" y="6515101"/>
            <a:ext cx="9144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내용 개체 틀 7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3695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sz="6000" dirty="0"/>
              <a:t>  </a:t>
            </a:r>
            <a:endParaRPr lang="en-US" altLang="ko-KR" sz="6000" dirty="0"/>
          </a:p>
          <a:p>
            <a:pPr>
              <a:buNone/>
            </a:pPr>
            <a:r>
              <a:rPr lang="en-US" altLang="ko-KR" sz="6000" dirty="0"/>
              <a:t>    </a:t>
            </a:r>
            <a:endParaRPr lang="ko-KR" altLang="en-US" sz="6600" dirty="0"/>
          </a:p>
        </p:txBody>
      </p:sp>
      <p:sp>
        <p:nvSpPr>
          <p:cNvPr id="6" name="직사각형 5"/>
          <p:cNvSpPr>
            <a:spLocks noGrp="1" noChangeArrowheads="1"/>
          </p:cNvSpPr>
          <p:nvPr/>
        </p:nvSpPr>
        <p:spPr>
          <a:xfrm>
            <a:off x="53975" y="896620"/>
            <a:ext cx="8677275" cy="3818481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Tx/>
              <a:buNone/>
            </a:pPr>
            <a:r>
              <a:rPr lang="en-US" altLang="ko-KR" sz="4000" b="1" dirty="0">
                <a:solidFill>
                  <a:schemeClr val="tx1"/>
                </a:solidFill>
                <a:latin typeface="맑은 고딕" charset="0"/>
                <a:ea typeface="맑은 고딕" charset="0"/>
              </a:rPr>
              <a:t>        </a:t>
            </a:r>
            <a:endParaRPr lang="ko-KR" altLang="en-US" sz="4800" b="1" dirty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0" indent="0" algn="l" defTabSz="914400" eaLnBrk="0"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Tx/>
              <a:buNone/>
            </a:pPr>
            <a:r>
              <a:rPr lang="en-US" altLang="ko-KR" sz="4800" b="1" dirty="0">
                <a:solidFill>
                  <a:schemeClr val="tx1"/>
                </a:solidFill>
                <a:latin typeface="맑은 고딕" charset="0"/>
                <a:ea typeface="맑은 고딕" charset="0"/>
              </a:rPr>
              <a:t>                            </a:t>
            </a:r>
            <a:endParaRPr lang="ko-KR" altLang="en-US" sz="4800" b="1" dirty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0" indent="0" algn="l" defTabSz="914400" eaLnBrk="0"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Tx/>
              <a:buNone/>
            </a:pPr>
            <a:endParaRPr lang="ko-KR" altLang="en-US" sz="4800" b="1" dirty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0" indent="0" algn="l" defTabSz="914400" eaLnBrk="0"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Tx/>
              <a:buNone/>
            </a:pPr>
            <a:endParaRPr lang="ko-KR" altLang="en-US" sz="4800" b="1" dirty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0" indent="0" algn="l" defTabSz="914400" eaLnBrk="0"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Tx/>
              <a:buNone/>
            </a:pPr>
            <a:r>
              <a:rPr lang="en-US" altLang="ko-KR" sz="4800" b="1" dirty="0">
                <a:solidFill>
                  <a:schemeClr val="tx1"/>
                </a:solidFill>
                <a:latin typeface="맑은 고딕" charset="0"/>
                <a:ea typeface="맑은 고딕" charset="0"/>
              </a:rPr>
              <a:t>               </a:t>
            </a:r>
            <a:endParaRPr lang="ko-KR" altLang="en-US" sz="4800" b="1" dirty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4235" cy="365760"/>
          </a:xfrm>
        </p:spPr>
        <p:txBody>
          <a:bodyPr/>
          <a:lstStyle/>
          <a:p>
            <a:fld id="{88A164DD-D7B6-42D5-A55E-5ABD00503F91}" type="slidenum">
              <a:rPr lang="ko-KR" altLang="en-US" smtClean="0"/>
              <a:pPr/>
              <a:t>13</a:t>
            </a:fld>
            <a:endParaRPr lang="ko-KR" altLang="en-US" dirty="0"/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ko-KR" altLang="en-US" dirty="0"/>
          </a:p>
        </p:txBody>
      </p:sp>
      <p:sp>
        <p:nvSpPr>
          <p:cNvPr id="10" name="TextBox 25"/>
          <p:cNvSpPr txBox="1">
            <a:spLocks noChangeArrowheads="1"/>
          </p:cNvSpPr>
          <p:nvPr/>
        </p:nvSpPr>
        <p:spPr bwMode="auto">
          <a:xfrm>
            <a:off x="-180528" y="692696"/>
            <a:ext cx="80386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ko-KR" altLang="en-US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세금은 누가 내는가</a:t>
            </a:r>
            <a:r>
              <a:rPr lang="en-US" altLang="ko-KR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…?!</a:t>
            </a:r>
            <a:endParaRPr lang="en-US" altLang="ko-KR" sz="2000" b="1" dirty="0">
              <a:solidFill>
                <a:schemeClr val="accent3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2" name="직선 연결선 11"/>
          <p:cNvCxnSpPr/>
          <p:nvPr/>
        </p:nvCxnSpPr>
        <p:spPr>
          <a:xfrm>
            <a:off x="179512" y="846138"/>
            <a:ext cx="637368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96437" y="1700808"/>
            <a:ext cx="735588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6" descr="C:/Users/LG/AppData/Roaming/PolarisOffice/ETemp/4888_7907088/image14.jpeg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8" y="1966242"/>
            <a:ext cx="2069753" cy="2684574"/>
          </a:xfrm>
          <a:prstGeom prst="rect">
            <a:avLst/>
          </a:prstGeom>
          <a:noFill/>
        </p:spPr>
      </p:pic>
      <p:pic>
        <p:nvPicPr>
          <p:cNvPr id="15" name="그림 14" descr="느낌표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99818" y="4678217"/>
            <a:ext cx="1544182" cy="1863152"/>
          </a:xfrm>
          <a:prstGeom prst="rect">
            <a:avLst/>
          </a:prstGeom>
        </p:spPr>
      </p:pic>
      <p:sp>
        <p:nvSpPr>
          <p:cNvPr id="16" name="TextBox 25"/>
          <p:cNvSpPr txBox="1">
            <a:spLocks noChangeArrowheads="1"/>
          </p:cNvSpPr>
          <p:nvPr/>
        </p:nvSpPr>
        <p:spPr bwMode="auto">
          <a:xfrm>
            <a:off x="1691680" y="1904264"/>
            <a:ext cx="727970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ko-KR" altLang="en-US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어른 들만 </a:t>
            </a:r>
            <a:r>
              <a:rPr lang="ko-KR" altLang="en-US" sz="4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내는거</a:t>
            </a:r>
            <a:r>
              <a:rPr lang="ko-KR" altLang="en-US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아니에요</a:t>
            </a:r>
            <a:r>
              <a:rPr lang="en-US" altLang="ko-KR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  <a:endParaRPr lang="en-US" altLang="ko-KR" sz="3200" b="1" dirty="0">
              <a:solidFill>
                <a:schemeClr val="tx2">
                  <a:lumMod val="60000"/>
                  <a:lumOff val="4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TextBox 25"/>
          <p:cNvSpPr txBox="1">
            <a:spLocks noChangeArrowheads="1"/>
          </p:cNvSpPr>
          <p:nvPr/>
        </p:nvSpPr>
        <p:spPr bwMode="auto">
          <a:xfrm>
            <a:off x="1578035" y="2996952"/>
            <a:ext cx="676875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ko-KR" altLang="en-US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4400" b="1" dirty="0" smtClean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헐</a:t>
            </a:r>
            <a:r>
              <a:rPr lang="en-US" altLang="ko-KR" sz="4400" b="1" dirty="0" smtClean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~~~ </a:t>
            </a:r>
            <a:r>
              <a:rPr lang="ko-KR" altLang="en-US" sz="4400" b="1" dirty="0" smtClean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내 용돈에서도</a:t>
            </a:r>
            <a:r>
              <a:rPr lang="en-US" altLang="ko-KR" sz="4400" b="1" dirty="0" smtClean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?!</a:t>
            </a:r>
            <a:endParaRPr lang="en-US" altLang="ko-KR" sz="3200" b="1" dirty="0">
              <a:solidFill>
                <a:srgbClr val="00B05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" name="TextBox 25"/>
          <p:cNvSpPr txBox="1">
            <a:spLocks noChangeArrowheads="1"/>
          </p:cNvSpPr>
          <p:nvPr/>
        </p:nvSpPr>
        <p:spPr bwMode="auto">
          <a:xfrm>
            <a:off x="113607" y="4650816"/>
            <a:ext cx="7718107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ko-KR" altLang="en-US" sz="4400" b="1" dirty="0" smtClean="0">
                <a:solidFill>
                  <a:schemeClr val="accent6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에헴</a:t>
            </a:r>
            <a:r>
              <a:rPr lang="en-US" altLang="ko-KR" sz="4400" b="1" dirty="0" smtClean="0">
                <a:solidFill>
                  <a:schemeClr val="accent6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! </a:t>
            </a:r>
          </a:p>
          <a:p>
            <a:pPr marL="342900" indent="-342900"/>
            <a:r>
              <a:rPr lang="ko-KR" altLang="en-US" sz="4400" b="1" dirty="0" smtClean="0">
                <a:solidFill>
                  <a:schemeClr val="accent6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나도 어엿한 대한민국 주권자</a:t>
            </a:r>
            <a:r>
              <a:rPr lang="en-US" altLang="ko-KR" sz="4400" b="1" dirty="0">
                <a:solidFill>
                  <a:schemeClr val="accent6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409255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395536" y="832813"/>
            <a:ext cx="799655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eaLnBrk="1" fontAlgn="auto" latinLnBrk="0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5400" b="1" kern="0" dirty="0" smtClean="0">
                <a:latin typeface="양재벨라체M" pitchFamily="18" charset="-127"/>
                <a:ea typeface="양재벨라체M" pitchFamily="18" charset="-127"/>
              </a:rPr>
              <a:t>그런데</a:t>
            </a:r>
            <a:r>
              <a:rPr kumimoji="0" lang="en-US" altLang="ko-KR" sz="5400" b="1" kern="0" dirty="0" smtClean="0">
                <a:latin typeface="양재벨라체M" pitchFamily="18" charset="-127"/>
                <a:ea typeface="양재벨라체M" pitchFamily="18" charset="-127"/>
              </a:rPr>
              <a:t>…</a:t>
            </a:r>
            <a:r>
              <a:rPr kumimoji="0" lang="ko-KR" altLang="en-US" sz="5400" b="1" kern="0" dirty="0" smtClean="0">
                <a:latin typeface="양재벨라체M" pitchFamily="18" charset="-127"/>
                <a:ea typeface="양재벨라체M" pitchFamily="18" charset="-127"/>
              </a:rPr>
              <a:t>주권자 뜻은 뭔가요</a:t>
            </a:r>
            <a:r>
              <a:rPr kumimoji="0" lang="en-US" altLang="ko-KR" sz="5400" b="1" kern="0" dirty="0" smtClean="0">
                <a:latin typeface="양재벨라체M" pitchFamily="18" charset="-127"/>
                <a:ea typeface="양재벨라체M" pitchFamily="18" charset="-127"/>
              </a:rPr>
              <a:t>…?</a:t>
            </a:r>
            <a:endParaRPr kumimoji="0" lang="ko-KR" altLang="en-US" sz="5400" b="1" kern="0" dirty="0">
              <a:latin typeface="양재벨라체M" pitchFamily="18" charset="-127"/>
              <a:ea typeface="양재벨라체M" pitchFamily="18" charset="-127"/>
            </a:endParaRPr>
          </a:p>
        </p:txBody>
      </p:sp>
      <p:sp>
        <p:nvSpPr>
          <p:cNvPr id="9222" name="TextBox 5"/>
          <p:cNvSpPr txBox="1">
            <a:spLocks noChangeArrowheads="1"/>
          </p:cNvSpPr>
          <p:nvPr/>
        </p:nvSpPr>
        <p:spPr bwMode="auto">
          <a:xfrm>
            <a:off x="3554858" y="2060848"/>
            <a:ext cx="200888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eaLnBrk="1" fontAlgn="auto" latinLnBrk="0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54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양재벨라체M" pitchFamily="18" charset="-127"/>
                <a:ea typeface="양재벨라체M" pitchFamily="18" charset="-127"/>
              </a:rPr>
              <a:t>주권자</a:t>
            </a:r>
            <a:r>
              <a:rPr kumimoji="0" lang="en-US" altLang="ko-KR" sz="54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양재벨라체M" pitchFamily="18" charset="-127"/>
                <a:ea typeface="양재벨라체M" pitchFamily="18" charset="-127"/>
              </a:rPr>
              <a:t>?</a:t>
            </a:r>
            <a:endParaRPr kumimoji="0" lang="ko-KR" altLang="en-US" sz="5400" b="1" kern="0" dirty="0">
              <a:solidFill>
                <a:schemeClr val="tx2">
                  <a:lumMod val="60000"/>
                  <a:lumOff val="40000"/>
                </a:schemeClr>
              </a:solidFill>
              <a:latin typeface="양재벨라체M" pitchFamily="18" charset="-127"/>
              <a:ea typeface="양재벨라체M" pitchFamily="18" charset="-127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18071" y="3274591"/>
            <a:ext cx="318388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eaLnBrk="1" fontAlgn="auto" latinLnBrk="0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5400" b="1" kern="0" dirty="0" smtClean="0">
                <a:solidFill>
                  <a:schemeClr val="accent6">
                    <a:lumMod val="75000"/>
                  </a:schemeClr>
                </a:solidFill>
                <a:latin typeface="양재벨라체M" pitchFamily="18" charset="-127"/>
                <a:ea typeface="양재벨라체M" pitchFamily="18" charset="-127"/>
              </a:rPr>
              <a:t>主 權 者</a:t>
            </a:r>
            <a:r>
              <a:rPr kumimoji="0" lang="en-US" altLang="ko-KR" sz="5400" b="1" kern="0" dirty="0" smtClean="0">
                <a:solidFill>
                  <a:schemeClr val="accent6">
                    <a:lumMod val="75000"/>
                  </a:schemeClr>
                </a:solidFill>
                <a:latin typeface="양재벨라체M" pitchFamily="18" charset="-127"/>
                <a:ea typeface="양재벨라체M" pitchFamily="18" charset="-127"/>
              </a:rPr>
              <a:t>? </a:t>
            </a:r>
            <a:endParaRPr kumimoji="0" lang="en-US" altLang="ko-KR" sz="5400" b="1" kern="0" dirty="0">
              <a:solidFill>
                <a:schemeClr val="accent6">
                  <a:lumMod val="75000"/>
                </a:schemeClr>
              </a:solidFill>
              <a:latin typeface="양재벨라체M" pitchFamily="18" charset="-127"/>
              <a:ea typeface="양재벨라체M" pitchFamily="18" charset="-127"/>
            </a:endParaRPr>
          </a:p>
        </p:txBody>
      </p:sp>
      <p:pic>
        <p:nvPicPr>
          <p:cNvPr id="21512" name="Picture 1026" descr="C:/Users/LG/AppData/Roaming/PolarisOffice/ETemp/6300_7367440/image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33"/>
          <a:stretch>
            <a:fillRect/>
          </a:stretch>
        </p:blipFill>
        <p:spPr bwMode="auto">
          <a:xfrm>
            <a:off x="-12700" y="-26988"/>
            <a:ext cx="9144000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-252536" y="4549676"/>
            <a:ext cx="890660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eaLnBrk="1" fontAlgn="auto" latinLnBrk="0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7200" b="1" kern="0" dirty="0" smtClean="0">
                <a:solidFill>
                  <a:srgbClr val="002060"/>
                </a:solidFill>
                <a:latin typeface="양재벨라체M" pitchFamily="18" charset="-127"/>
                <a:ea typeface="양재벨라체M" pitchFamily="18" charset="-127"/>
              </a:rPr>
              <a:t> </a:t>
            </a:r>
            <a:r>
              <a:rPr kumimoji="0" lang="ko-KR" altLang="en-US" sz="5400" b="1" kern="0" dirty="0" smtClean="0">
                <a:solidFill>
                  <a:srgbClr val="002060"/>
                </a:solidFill>
                <a:latin typeface="양재벨라체M" pitchFamily="18" charset="-127"/>
                <a:ea typeface="양재벨라체M" pitchFamily="18" charset="-127"/>
              </a:rPr>
              <a:t>스스로 권세</a:t>
            </a:r>
            <a:r>
              <a:rPr kumimoji="0" lang="en-US" altLang="ko-KR" sz="5400" b="1" kern="0" dirty="0" smtClean="0">
                <a:solidFill>
                  <a:srgbClr val="002060"/>
                </a:solidFill>
                <a:latin typeface="양재벨라체M" pitchFamily="18" charset="-127"/>
                <a:ea typeface="양재벨라체M" pitchFamily="18" charset="-127"/>
              </a:rPr>
              <a:t>? </a:t>
            </a:r>
            <a:r>
              <a:rPr kumimoji="0" lang="ko-KR" altLang="en-US" sz="5400" b="1" kern="0" dirty="0" smtClean="0">
                <a:solidFill>
                  <a:srgbClr val="002060"/>
                </a:solidFill>
                <a:latin typeface="양재벨라체M" pitchFamily="18" charset="-127"/>
                <a:ea typeface="양재벨라체M" pitchFamily="18" charset="-127"/>
              </a:rPr>
              <a:t>권력</a:t>
            </a:r>
            <a:r>
              <a:rPr kumimoji="0" lang="en-US" altLang="ko-KR" sz="5400" b="1" kern="0" dirty="0" smtClean="0">
                <a:solidFill>
                  <a:srgbClr val="002060"/>
                </a:solidFill>
                <a:latin typeface="양재벨라체M" pitchFamily="18" charset="-127"/>
                <a:ea typeface="양재벨라체M" pitchFamily="18" charset="-127"/>
              </a:rPr>
              <a:t>? </a:t>
            </a:r>
            <a:r>
              <a:rPr kumimoji="0" lang="ko-KR" altLang="en-US" sz="5400" b="1" kern="0" dirty="0" smtClean="0">
                <a:solidFill>
                  <a:srgbClr val="002060"/>
                </a:solidFill>
                <a:latin typeface="양재벨라체M" pitchFamily="18" charset="-127"/>
                <a:ea typeface="양재벨라체M" pitchFamily="18" charset="-127"/>
              </a:rPr>
              <a:t>을 가진 사람</a:t>
            </a:r>
            <a:r>
              <a:rPr kumimoji="0" lang="en-US" altLang="ko-KR" sz="5400" b="1" kern="0" dirty="0" smtClean="0">
                <a:solidFill>
                  <a:srgbClr val="002060"/>
                </a:solidFill>
                <a:latin typeface="양재벨라체M" pitchFamily="18" charset="-127"/>
                <a:ea typeface="양재벨라체M" pitchFamily="18" charset="-127"/>
              </a:rPr>
              <a:t>?!</a:t>
            </a:r>
            <a:endParaRPr kumimoji="0" lang="en-US" altLang="ko-KR" sz="7200" b="1" kern="0" dirty="0" smtClean="0">
              <a:solidFill>
                <a:srgbClr val="002060"/>
              </a:solidFill>
              <a:latin typeface="양재벨라체M" pitchFamily="18" charset="-127"/>
              <a:ea typeface="양재벨라체M" pitchFamily="18" charset="-127"/>
            </a:endParaRPr>
          </a:p>
          <a:p>
            <a:pPr eaLnBrk="1" fontAlgn="auto" latinLnBrk="0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7200" b="1" kern="0" dirty="0">
              <a:solidFill>
                <a:srgbClr val="002060"/>
              </a:solidFill>
              <a:latin typeface="양재벨라체M" pitchFamily="18" charset="-127"/>
              <a:ea typeface="양재벨라체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4246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22" grpId="0"/>
      <p:bldP spid="8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33"/>
          <a:stretch/>
        </p:blipFill>
        <p:spPr bwMode="auto">
          <a:xfrm>
            <a:off x="0" y="14282"/>
            <a:ext cx="9144000" cy="1000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53" b="7"/>
          <a:stretch/>
        </p:blipFill>
        <p:spPr bwMode="auto">
          <a:xfrm>
            <a:off x="-28600" y="6515101"/>
            <a:ext cx="9144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내용 개체 틀 7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3695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sz="6000" dirty="0"/>
              <a:t>  </a:t>
            </a:r>
            <a:endParaRPr lang="en-US" altLang="ko-KR" sz="6000" dirty="0"/>
          </a:p>
          <a:p>
            <a:pPr>
              <a:buNone/>
            </a:pPr>
            <a:r>
              <a:rPr lang="en-US" altLang="ko-KR" sz="6000" dirty="0"/>
              <a:t>    </a:t>
            </a:r>
            <a:endParaRPr lang="ko-KR" altLang="en-US" sz="6600" dirty="0"/>
          </a:p>
        </p:txBody>
      </p:sp>
      <p:sp>
        <p:nvSpPr>
          <p:cNvPr id="6" name="직사각형 5"/>
          <p:cNvSpPr>
            <a:spLocks noGrp="1" noChangeArrowheads="1"/>
          </p:cNvSpPr>
          <p:nvPr/>
        </p:nvSpPr>
        <p:spPr>
          <a:xfrm>
            <a:off x="53975" y="896620"/>
            <a:ext cx="8677275" cy="3818481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Tx/>
              <a:buNone/>
            </a:pPr>
            <a:r>
              <a:rPr lang="en-US" altLang="ko-KR" sz="4000" b="1" dirty="0">
                <a:solidFill>
                  <a:schemeClr val="tx1"/>
                </a:solidFill>
                <a:latin typeface="맑은 고딕" charset="0"/>
                <a:ea typeface="맑은 고딕" charset="0"/>
              </a:rPr>
              <a:t>        </a:t>
            </a:r>
            <a:endParaRPr lang="ko-KR" altLang="en-US" sz="4800" b="1" dirty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0" indent="0" algn="l" defTabSz="914400" eaLnBrk="0"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Tx/>
              <a:buNone/>
            </a:pPr>
            <a:r>
              <a:rPr lang="en-US" altLang="ko-KR" sz="4800" b="1" dirty="0">
                <a:solidFill>
                  <a:schemeClr val="tx1"/>
                </a:solidFill>
                <a:latin typeface="맑은 고딕" charset="0"/>
                <a:ea typeface="맑은 고딕" charset="0"/>
              </a:rPr>
              <a:t>                            </a:t>
            </a:r>
            <a:endParaRPr lang="ko-KR" altLang="en-US" sz="4800" b="1" dirty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0" indent="0" algn="l" defTabSz="914400" eaLnBrk="0"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Tx/>
              <a:buNone/>
            </a:pPr>
            <a:endParaRPr lang="ko-KR" altLang="en-US" sz="4800" b="1" dirty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0" indent="0" algn="l" defTabSz="914400" eaLnBrk="0"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Tx/>
              <a:buNone/>
            </a:pPr>
            <a:endParaRPr lang="ko-KR" altLang="en-US" sz="4800" b="1" dirty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0" indent="0" algn="l" defTabSz="914400" eaLnBrk="0"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Tx/>
              <a:buNone/>
            </a:pPr>
            <a:r>
              <a:rPr lang="en-US" altLang="ko-KR" sz="4800" b="1" dirty="0">
                <a:solidFill>
                  <a:schemeClr val="tx1"/>
                </a:solidFill>
                <a:latin typeface="맑은 고딕" charset="0"/>
                <a:ea typeface="맑은 고딕" charset="0"/>
              </a:rPr>
              <a:t>               </a:t>
            </a:r>
            <a:endParaRPr lang="ko-KR" altLang="en-US" sz="4800" b="1" dirty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4235" cy="365760"/>
          </a:xfrm>
        </p:spPr>
        <p:txBody>
          <a:bodyPr/>
          <a:lstStyle/>
          <a:p>
            <a:fld id="{88A164DD-D7B6-42D5-A55E-5ABD00503F91}" type="slidenum">
              <a:rPr lang="ko-KR" altLang="en-US" smtClean="0"/>
              <a:pPr/>
              <a:t>15</a:t>
            </a:fld>
            <a:endParaRPr lang="ko-KR" altLang="en-US" dirty="0"/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ko-KR" altLang="en-US" dirty="0"/>
          </a:p>
        </p:txBody>
      </p:sp>
      <p:sp>
        <p:nvSpPr>
          <p:cNvPr id="10" name="TextBox 25"/>
          <p:cNvSpPr txBox="1">
            <a:spLocks noChangeArrowheads="1"/>
          </p:cNvSpPr>
          <p:nvPr/>
        </p:nvSpPr>
        <p:spPr bwMode="auto">
          <a:xfrm>
            <a:off x="-180528" y="692696"/>
            <a:ext cx="80386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ko-KR" altLang="en-US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주권자</a:t>
            </a:r>
            <a:r>
              <a:rPr lang="en-US" altLang="ko-KR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…</a:t>
            </a:r>
            <a:endParaRPr lang="en-US" altLang="ko-KR" sz="2000" b="1" dirty="0">
              <a:solidFill>
                <a:schemeClr val="accent3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2" name="직선 연결선 11"/>
          <p:cNvCxnSpPr/>
          <p:nvPr/>
        </p:nvCxnSpPr>
        <p:spPr>
          <a:xfrm>
            <a:off x="179512" y="846138"/>
            <a:ext cx="637368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96437" y="1700808"/>
            <a:ext cx="735588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6" descr="C:/Users/LG/AppData/Roaming/PolarisOffice/ETemp/4888_7907088/image14.jpeg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5" y="1598748"/>
            <a:ext cx="2069753" cy="2684574"/>
          </a:xfrm>
          <a:prstGeom prst="rect">
            <a:avLst/>
          </a:prstGeom>
          <a:noFill/>
        </p:spPr>
      </p:pic>
      <p:pic>
        <p:nvPicPr>
          <p:cNvPr id="15" name="그림 14" descr="느낌표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99818" y="4678217"/>
            <a:ext cx="1544182" cy="1863152"/>
          </a:xfrm>
          <a:prstGeom prst="rect">
            <a:avLst/>
          </a:prstGeom>
        </p:spPr>
      </p:pic>
      <p:sp>
        <p:nvSpPr>
          <p:cNvPr id="16" name="TextBox 25"/>
          <p:cNvSpPr txBox="1">
            <a:spLocks noChangeArrowheads="1"/>
          </p:cNvSpPr>
          <p:nvPr/>
        </p:nvSpPr>
        <p:spPr bwMode="auto">
          <a:xfrm>
            <a:off x="1691680" y="1904264"/>
            <a:ext cx="7279703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ko-KR" altLang="en-US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왕이 주인이 나라와</a:t>
            </a:r>
            <a:r>
              <a:rPr lang="en-US" altLang="ko-KR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모든 국민이 주인인 나라</a:t>
            </a:r>
            <a:endParaRPr lang="en-US" altLang="ko-KR" sz="3200" b="1" dirty="0">
              <a:solidFill>
                <a:schemeClr val="tx2">
                  <a:lumMod val="60000"/>
                  <a:lumOff val="4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TextBox 25"/>
          <p:cNvSpPr txBox="1">
            <a:spLocks noChangeArrowheads="1"/>
          </p:cNvSpPr>
          <p:nvPr/>
        </p:nvSpPr>
        <p:spPr bwMode="auto">
          <a:xfrm>
            <a:off x="437797" y="3754887"/>
            <a:ext cx="851418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ko-KR" altLang="en-US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4000" b="1" dirty="0" smtClean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모든 국민이 주인인 나라 </a:t>
            </a:r>
            <a:r>
              <a:rPr lang="en-US" altLang="ko-KR" sz="4000" b="1" dirty="0" smtClean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= </a:t>
            </a:r>
            <a:r>
              <a:rPr lang="ko-KR" altLang="en-US" sz="4000" b="1" dirty="0" smtClean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공화국</a:t>
            </a:r>
            <a:endParaRPr lang="en-US" altLang="ko-KR" sz="4000" b="1" dirty="0" smtClean="0">
              <a:solidFill>
                <a:srgbClr val="00B05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" name="TextBox 25"/>
          <p:cNvSpPr txBox="1">
            <a:spLocks noChangeArrowheads="1"/>
          </p:cNvSpPr>
          <p:nvPr/>
        </p:nvSpPr>
        <p:spPr bwMode="auto">
          <a:xfrm>
            <a:off x="57423" y="4886518"/>
            <a:ext cx="771810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ko-KR" altLang="en-US" sz="3600" b="1" dirty="0" smtClean="0">
                <a:solidFill>
                  <a:schemeClr val="accent6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공화국(共和國) </a:t>
            </a:r>
            <a:r>
              <a:rPr lang="en-US" altLang="ko-KR" sz="3600" b="1" dirty="0" smtClean="0">
                <a:solidFill>
                  <a:schemeClr val="accent6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= </a:t>
            </a:r>
            <a:r>
              <a:rPr lang="ko-KR" altLang="en-US" sz="3600" b="1" dirty="0" smtClean="0">
                <a:solidFill>
                  <a:schemeClr val="accent6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함께</a:t>
            </a:r>
            <a:r>
              <a:rPr lang="en-US" altLang="ko-KR" sz="3600" b="1" dirty="0" smtClean="0">
                <a:solidFill>
                  <a:schemeClr val="accent6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! </a:t>
            </a:r>
            <a:r>
              <a:rPr lang="ko-KR" altLang="en-US" sz="3600" b="1" dirty="0" smtClean="0">
                <a:solidFill>
                  <a:schemeClr val="accent6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화합하며 </a:t>
            </a:r>
            <a:r>
              <a:rPr lang="en-US" altLang="ko-KR" sz="3600" b="1" dirty="0" smtClean="0">
                <a:solidFill>
                  <a:schemeClr val="accent6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! </a:t>
            </a:r>
            <a:r>
              <a:rPr lang="ko-KR" altLang="en-US" sz="3600" b="1" dirty="0" smtClean="0">
                <a:solidFill>
                  <a:schemeClr val="accent6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사는 나라</a:t>
            </a:r>
            <a:r>
              <a:rPr lang="en-US" altLang="ko-KR" sz="3600" b="1" dirty="0" smtClean="0">
                <a:solidFill>
                  <a:schemeClr val="accent6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! </a:t>
            </a:r>
            <a:endParaRPr lang="en-US" altLang="ko-KR" sz="3600" b="1" dirty="0">
              <a:solidFill>
                <a:schemeClr val="accent6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9856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395536" y="832813"/>
            <a:ext cx="7996559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eaLnBrk="1" fontAlgn="auto" latinLnBrk="0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5400" b="1" kern="0" dirty="0" smtClean="0">
                <a:latin typeface="양재벨라체M" pitchFamily="18" charset="-127"/>
                <a:ea typeface="양재벨라체M" pitchFamily="18" charset="-127"/>
              </a:rPr>
              <a:t>나라를 운영하려면</a:t>
            </a:r>
            <a:r>
              <a:rPr kumimoji="0" lang="en-US" altLang="ko-KR" sz="5400" b="1" kern="0" dirty="0" smtClean="0">
                <a:latin typeface="양재벨라체M" pitchFamily="18" charset="-127"/>
                <a:ea typeface="양재벨라체M" pitchFamily="18" charset="-127"/>
              </a:rPr>
              <a:t>…? </a:t>
            </a:r>
          </a:p>
          <a:p>
            <a:pPr eaLnBrk="1" fontAlgn="auto" latinLnBrk="0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5400" b="1" kern="0" dirty="0" smtClean="0">
                <a:latin typeface="양재벨라체M" pitchFamily="18" charset="-127"/>
                <a:ea typeface="양재벨라체M" pitchFamily="18" charset="-127"/>
              </a:rPr>
              <a:t>       돈만 필요하나요</a:t>
            </a:r>
            <a:r>
              <a:rPr kumimoji="0" lang="en-US" altLang="ko-KR" sz="5400" b="1" kern="0" dirty="0" smtClean="0">
                <a:latin typeface="양재벨라체M" pitchFamily="18" charset="-127"/>
                <a:ea typeface="양재벨라체M" pitchFamily="18" charset="-127"/>
              </a:rPr>
              <a:t>…?</a:t>
            </a:r>
            <a:endParaRPr kumimoji="0" lang="ko-KR" altLang="en-US" sz="5400" b="1" kern="0" dirty="0">
              <a:latin typeface="양재벨라체M" pitchFamily="18" charset="-127"/>
              <a:ea typeface="양재벨라체M" pitchFamily="18" charset="-127"/>
            </a:endParaRPr>
          </a:p>
        </p:txBody>
      </p:sp>
      <p:sp>
        <p:nvSpPr>
          <p:cNvPr id="9222" name="TextBox 5"/>
          <p:cNvSpPr txBox="1">
            <a:spLocks noChangeArrowheads="1"/>
          </p:cNvSpPr>
          <p:nvPr/>
        </p:nvSpPr>
        <p:spPr bwMode="auto">
          <a:xfrm>
            <a:off x="899592" y="2764716"/>
            <a:ext cx="60612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eaLnBrk="1" fontAlgn="auto" latinLnBrk="0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54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양재벨라체M" pitchFamily="18" charset="-127"/>
                <a:ea typeface="양재벨라체M" pitchFamily="18" charset="-127"/>
              </a:rPr>
              <a:t>누가 강제로 쳐들어오면</a:t>
            </a:r>
            <a:r>
              <a:rPr kumimoji="0" lang="en-US" altLang="ko-KR" sz="54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양재벨라체M" pitchFamily="18" charset="-127"/>
                <a:ea typeface="양재벨라체M" pitchFamily="18" charset="-127"/>
              </a:rPr>
              <a:t>?</a:t>
            </a:r>
            <a:endParaRPr kumimoji="0" lang="ko-KR" altLang="en-US" sz="5400" b="1" kern="0" dirty="0">
              <a:solidFill>
                <a:schemeClr val="tx2">
                  <a:lumMod val="60000"/>
                  <a:lumOff val="40000"/>
                </a:schemeClr>
              </a:solidFill>
              <a:latin typeface="양재벨라체M" pitchFamily="18" charset="-127"/>
              <a:ea typeface="양재벨라체M" pitchFamily="18" charset="-127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8824" y="3861048"/>
            <a:ext cx="841608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eaLnBrk="1" fontAlgn="auto" latinLnBrk="0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5400" b="1" kern="0" dirty="0" smtClean="0">
                <a:solidFill>
                  <a:schemeClr val="accent6">
                    <a:lumMod val="75000"/>
                  </a:schemeClr>
                </a:solidFill>
                <a:latin typeface="양재벨라체M" pitchFamily="18" charset="-127"/>
                <a:ea typeface="양재벨라체M" pitchFamily="18" charset="-127"/>
              </a:rPr>
              <a:t>즐겁게 일하며 돈도 벌고 </a:t>
            </a:r>
            <a:r>
              <a:rPr kumimoji="0" lang="ko-KR" altLang="en-US" sz="5400" b="1" kern="0" dirty="0" err="1" smtClean="0">
                <a:solidFill>
                  <a:schemeClr val="accent6">
                    <a:lumMod val="75000"/>
                  </a:schemeClr>
                </a:solidFill>
                <a:latin typeface="양재벨라체M" pitchFamily="18" charset="-127"/>
                <a:ea typeface="양재벨라체M" pitchFamily="18" charset="-127"/>
              </a:rPr>
              <a:t>싶다구요</a:t>
            </a:r>
            <a:r>
              <a:rPr kumimoji="0" lang="en-US" altLang="ko-KR" sz="5400" b="1" kern="0" dirty="0" smtClean="0">
                <a:solidFill>
                  <a:schemeClr val="accent6">
                    <a:lumMod val="75000"/>
                  </a:schemeClr>
                </a:solidFill>
                <a:latin typeface="양재벨라체M" pitchFamily="18" charset="-127"/>
                <a:ea typeface="양재벨라체M" pitchFamily="18" charset="-127"/>
              </a:rPr>
              <a:t>!</a:t>
            </a:r>
            <a:endParaRPr kumimoji="0" lang="en-US" altLang="ko-KR" sz="5400" b="1" kern="0" dirty="0">
              <a:solidFill>
                <a:schemeClr val="accent6">
                  <a:lumMod val="75000"/>
                </a:schemeClr>
              </a:solidFill>
              <a:latin typeface="양재벨라체M" pitchFamily="18" charset="-127"/>
              <a:ea typeface="양재벨라체M" pitchFamily="18" charset="-127"/>
            </a:endParaRPr>
          </a:p>
        </p:txBody>
      </p:sp>
      <p:pic>
        <p:nvPicPr>
          <p:cNvPr id="21512" name="Picture 1026" descr="C:/Users/LG/AppData/Roaming/PolarisOffice/ETemp/6300_7367440/image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33"/>
          <a:stretch>
            <a:fillRect/>
          </a:stretch>
        </p:blipFill>
        <p:spPr bwMode="auto">
          <a:xfrm>
            <a:off x="-12700" y="-26988"/>
            <a:ext cx="9144000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475656" y="5157192"/>
            <a:ext cx="664637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eaLnBrk="1" fontAlgn="auto" latinLnBrk="0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7200" b="1" kern="0" dirty="0" smtClean="0">
                <a:solidFill>
                  <a:srgbClr val="002060"/>
                </a:solidFill>
                <a:latin typeface="양재벨라체M" pitchFamily="18" charset="-127"/>
                <a:ea typeface="양재벨라체M" pitchFamily="18" charset="-127"/>
              </a:rPr>
              <a:t> </a:t>
            </a:r>
            <a:r>
              <a:rPr kumimoji="0" lang="ko-KR" altLang="en-US" sz="5400" b="1" kern="0" dirty="0" err="1" smtClean="0">
                <a:solidFill>
                  <a:srgbClr val="002060"/>
                </a:solidFill>
                <a:latin typeface="양재벨라체M" pitchFamily="18" charset="-127"/>
                <a:ea typeface="양재벨라체M" pitchFamily="18" charset="-127"/>
              </a:rPr>
              <a:t>기본적인것은</a:t>
            </a:r>
            <a:r>
              <a:rPr kumimoji="0" lang="ko-KR" altLang="en-US" sz="5400" b="1" kern="0" dirty="0" smtClean="0">
                <a:solidFill>
                  <a:srgbClr val="002060"/>
                </a:solidFill>
                <a:latin typeface="양재벨라체M" pitchFamily="18" charset="-127"/>
                <a:ea typeface="양재벨라체M" pitchFamily="18" charset="-127"/>
              </a:rPr>
              <a:t> 배워야지요</a:t>
            </a:r>
            <a:r>
              <a:rPr kumimoji="0" lang="en-US" altLang="ko-KR" sz="5400" b="1" kern="0" dirty="0" smtClean="0">
                <a:solidFill>
                  <a:srgbClr val="002060"/>
                </a:solidFill>
                <a:latin typeface="양재벨라체M" pitchFamily="18" charset="-127"/>
                <a:ea typeface="양재벨라체M" pitchFamily="18" charset="-127"/>
              </a:rPr>
              <a:t>!</a:t>
            </a:r>
            <a:endParaRPr kumimoji="0" lang="en-US" altLang="ko-KR" sz="5400" b="1" kern="0" dirty="0">
              <a:solidFill>
                <a:srgbClr val="002060"/>
              </a:solidFill>
              <a:latin typeface="양재벨라체M" pitchFamily="18" charset="-127"/>
              <a:ea typeface="양재벨라체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4693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22" grpId="0"/>
      <p:bldP spid="8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33"/>
          <a:stretch/>
        </p:blipFill>
        <p:spPr bwMode="auto">
          <a:xfrm>
            <a:off x="0" y="14282"/>
            <a:ext cx="9144000" cy="1000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53" b="7"/>
          <a:stretch/>
        </p:blipFill>
        <p:spPr bwMode="auto">
          <a:xfrm>
            <a:off x="-28600" y="6515101"/>
            <a:ext cx="9144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내용 개체 틀 7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3695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sz="6000" dirty="0"/>
              <a:t>  </a:t>
            </a:r>
            <a:endParaRPr lang="en-US" altLang="ko-KR" sz="6000" dirty="0"/>
          </a:p>
          <a:p>
            <a:pPr>
              <a:buNone/>
            </a:pPr>
            <a:r>
              <a:rPr lang="en-US" altLang="ko-KR" sz="6000" dirty="0"/>
              <a:t>    </a:t>
            </a:r>
            <a:endParaRPr lang="ko-KR" altLang="en-US" sz="6600" dirty="0"/>
          </a:p>
        </p:txBody>
      </p:sp>
      <p:sp>
        <p:nvSpPr>
          <p:cNvPr id="6" name="직사각형 5"/>
          <p:cNvSpPr>
            <a:spLocks noGrp="1" noChangeArrowheads="1"/>
          </p:cNvSpPr>
          <p:nvPr/>
        </p:nvSpPr>
        <p:spPr>
          <a:xfrm>
            <a:off x="53975" y="896620"/>
            <a:ext cx="8677275" cy="3818481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Tx/>
              <a:buNone/>
            </a:pPr>
            <a:r>
              <a:rPr lang="en-US" altLang="ko-KR" sz="4000" b="1" dirty="0">
                <a:solidFill>
                  <a:schemeClr val="tx1"/>
                </a:solidFill>
                <a:latin typeface="맑은 고딕" charset="0"/>
                <a:ea typeface="맑은 고딕" charset="0"/>
              </a:rPr>
              <a:t>        </a:t>
            </a:r>
            <a:endParaRPr lang="ko-KR" altLang="en-US" sz="4800" b="1" dirty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0" indent="0" algn="l" defTabSz="914400" eaLnBrk="0"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Tx/>
              <a:buNone/>
            </a:pPr>
            <a:r>
              <a:rPr lang="en-US" altLang="ko-KR" sz="4800" b="1" dirty="0">
                <a:solidFill>
                  <a:schemeClr val="tx1"/>
                </a:solidFill>
                <a:latin typeface="맑은 고딕" charset="0"/>
                <a:ea typeface="맑은 고딕" charset="0"/>
              </a:rPr>
              <a:t>                            </a:t>
            </a:r>
            <a:endParaRPr lang="ko-KR" altLang="en-US" sz="4800" b="1" dirty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0" indent="0" algn="l" defTabSz="914400" eaLnBrk="0"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Tx/>
              <a:buNone/>
            </a:pPr>
            <a:endParaRPr lang="ko-KR" altLang="en-US" sz="4800" b="1" dirty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0" indent="0" algn="l" defTabSz="914400" eaLnBrk="0"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Tx/>
              <a:buNone/>
            </a:pPr>
            <a:endParaRPr lang="ko-KR" altLang="en-US" sz="4800" b="1" dirty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0" indent="0" algn="l" defTabSz="914400" eaLnBrk="0"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Tx/>
              <a:buNone/>
            </a:pPr>
            <a:r>
              <a:rPr lang="en-US" altLang="ko-KR" sz="4800" b="1" dirty="0">
                <a:solidFill>
                  <a:schemeClr val="tx1"/>
                </a:solidFill>
                <a:latin typeface="맑은 고딕" charset="0"/>
                <a:ea typeface="맑은 고딕" charset="0"/>
              </a:rPr>
              <a:t>               </a:t>
            </a:r>
            <a:endParaRPr lang="ko-KR" altLang="en-US" sz="4800" b="1" dirty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4235" cy="365760"/>
          </a:xfrm>
        </p:spPr>
        <p:txBody>
          <a:bodyPr/>
          <a:lstStyle/>
          <a:p>
            <a:fld id="{88A164DD-D7B6-42D5-A55E-5ABD00503F91}" type="slidenum">
              <a:rPr lang="ko-KR" altLang="en-US" smtClean="0"/>
              <a:pPr/>
              <a:t>17</a:t>
            </a:fld>
            <a:endParaRPr lang="ko-KR" altLang="en-US" dirty="0"/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ko-KR" altLang="en-US" dirty="0"/>
          </a:p>
        </p:txBody>
      </p:sp>
      <p:sp>
        <p:nvSpPr>
          <p:cNvPr id="10" name="TextBox 25"/>
          <p:cNvSpPr txBox="1">
            <a:spLocks noChangeArrowheads="1"/>
          </p:cNvSpPr>
          <p:nvPr/>
        </p:nvSpPr>
        <p:spPr bwMode="auto">
          <a:xfrm>
            <a:off x="-180528" y="692696"/>
            <a:ext cx="80386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ko-KR" altLang="en-US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학급헌법</a:t>
            </a:r>
            <a:endParaRPr lang="en-US" altLang="ko-KR" sz="2000" b="1" dirty="0">
              <a:solidFill>
                <a:schemeClr val="accent3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2" name="직선 연결선 11"/>
          <p:cNvCxnSpPr/>
          <p:nvPr/>
        </p:nvCxnSpPr>
        <p:spPr>
          <a:xfrm>
            <a:off x="179512" y="846138"/>
            <a:ext cx="637368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96437" y="1700808"/>
            <a:ext cx="735588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6" descr="C:/Users/LG/AppData/Roaming/PolarisOffice/ETemp/4888_7907088/image14.jpeg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5" y="1598748"/>
            <a:ext cx="2069753" cy="2684574"/>
          </a:xfrm>
          <a:prstGeom prst="rect">
            <a:avLst/>
          </a:prstGeom>
          <a:noFill/>
        </p:spPr>
      </p:pic>
      <p:pic>
        <p:nvPicPr>
          <p:cNvPr id="15" name="그림 14" descr="느낌표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99818" y="4678217"/>
            <a:ext cx="1544182" cy="1863152"/>
          </a:xfrm>
          <a:prstGeom prst="rect">
            <a:avLst/>
          </a:prstGeom>
        </p:spPr>
      </p:pic>
      <p:sp>
        <p:nvSpPr>
          <p:cNvPr id="16" name="TextBox 25"/>
          <p:cNvSpPr txBox="1">
            <a:spLocks noChangeArrowheads="1"/>
          </p:cNvSpPr>
          <p:nvPr/>
        </p:nvSpPr>
        <p:spPr bwMode="auto">
          <a:xfrm>
            <a:off x="2411760" y="1916832"/>
            <a:ext cx="656188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ko-KR" altLang="en-US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ko-KR" altLang="en-US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우리반의 </a:t>
            </a:r>
            <a:r>
              <a:rPr lang="en-US" altLang="ko-KR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주인은 </a:t>
            </a:r>
            <a:endParaRPr lang="en-US" altLang="ko-KR" sz="4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/>
            <a:r>
              <a:rPr lang="ko-KR" altLang="en-US" sz="4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누구인거지</a:t>
            </a:r>
            <a:r>
              <a:rPr lang="en-US" altLang="ko-KR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  <a:endParaRPr lang="en-US" altLang="ko-KR" sz="3600" b="1" dirty="0">
              <a:solidFill>
                <a:schemeClr val="tx2">
                  <a:lumMod val="60000"/>
                  <a:lumOff val="4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TextBox 25"/>
          <p:cNvSpPr txBox="1">
            <a:spLocks noChangeArrowheads="1"/>
          </p:cNvSpPr>
          <p:nvPr/>
        </p:nvSpPr>
        <p:spPr bwMode="auto">
          <a:xfrm>
            <a:off x="2267744" y="3960556"/>
            <a:ext cx="4763507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ko-KR" altLang="en-US" sz="4000" b="1" dirty="0" smtClean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4000" b="1" dirty="0" err="1" smtClean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우리반이</a:t>
            </a:r>
            <a:r>
              <a:rPr lang="ko-KR" altLang="en-US" sz="4000" b="1" dirty="0" smtClean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4000" b="1" dirty="0" smtClean="0">
              <a:solidFill>
                <a:srgbClr val="00B05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/>
            <a:r>
              <a:rPr lang="ko-KR" altLang="en-US" sz="4000" b="1" dirty="0" smtClean="0">
                <a:solidFill>
                  <a:srgbClr val="FFC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함께</a:t>
            </a:r>
            <a:r>
              <a:rPr lang="en-US" altLang="ko-KR" sz="4000" b="1" dirty="0" smtClean="0">
                <a:solidFill>
                  <a:srgbClr val="FFC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!   </a:t>
            </a:r>
            <a:r>
              <a:rPr lang="ko-KR" altLang="en-US" sz="4000" b="1" dirty="0" smtClean="0">
                <a:solidFill>
                  <a:srgbClr val="FFC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화합하며</a:t>
            </a:r>
            <a:r>
              <a:rPr lang="en-US" altLang="ko-KR" sz="4000" b="1" dirty="0" smtClean="0">
                <a:solidFill>
                  <a:srgbClr val="FFC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! </a:t>
            </a:r>
          </a:p>
          <a:p>
            <a:pPr marL="342900" indent="-342900"/>
            <a:r>
              <a:rPr lang="ko-KR" altLang="en-US" sz="4000" b="1" dirty="0" smtClean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서로를 지켜주는 </a:t>
            </a:r>
            <a:endParaRPr lang="en-US" altLang="ko-KR" sz="4000" b="1" dirty="0" smtClean="0">
              <a:solidFill>
                <a:srgbClr val="00B0F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/>
            <a:r>
              <a:rPr lang="ko-KR" altLang="en-US" sz="4000" b="1" dirty="0" smtClean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반이 되려면</a:t>
            </a:r>
            <a:r>
              <a:rPr lang="en-US" altLang="ko-KR" sz="4000" b="1" dirty="0" smtClean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….?</a:t>
            </a:r>
          </a:p>
        </p:txBody>
      </p:sp>
    </p:spTree>
    <p:extLst>
      <p:ext uri="{BB962C8B-B14F-4D97-AF65-F5344CB8AC3E}">
        <p14:creationId xmlns:p14="http://schemas.microsoft.com/office/powerpoint/2010/main" val="142179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26" descr="C:/Users/LG/AppData/Roaming/PolarisOffice/ETemp/6300_7367440/image2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33"/>
          <a:stretch>
            <a:fillRect/>
          </a:stretch>
        </p:blipFill>
        <p:spPr bwMode="auto">
          <a:xfrm>
            <a:off x="0" y="0"/>
            <a:ext cx="9144635" cy="1000760"/>
          </a:xfrm>
          <a:prstGeom prst="rect">
            <a:avLst/>
          </a:prstGeom>
          <a:noFill/>
          <a:ln w="0">
            <a:noFill/>
            <a:prstDash/>
          </a:ln>
        </p:spPr>
      </p:pic>
      <p:pic>
        <p:nvPicPr>
          <p:cNvPr id="7" name="Picture 7" descr="C:/Users/LG/AppData/Roaming/PolarisOffice/ETemp/6300_7367440/image2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53" b="7"/>
          <a:stretch>
            <a:fillRect/>
          </a:stretch>
        </p:blipFill>
        <p:spPr bwMode="auto">
          <a:xfrm>
            <a:off x="-28575" y="6515100"/>
            <a:ext cx="9144635" cy="343535"/>
          </a:xfrm>
          <a:prstGeom prst="rect">
            <a:avLst/>
          </a:prstGeom>
          <a:noFill/>
          <a:ln w="0">
            <a:noFill/>
            <a:prstDash/>
          </a:ln>
        </p:spPr>
      </p:pic>
      <p:sp>
        <p:nvSpPr>
          <p:cNvPr id="12" name="타원 3"/>
          <p:cNvSpPr/>
          <p:nvPr/>
        </p:nvSpPr>
        <p:spPr>
          <a:xfrm rot="528341" flipH="1">
            <a:off x="6637435" y="1011423"/>
            <a:ext cx="2486988" cy="2654880"/>
          </a:xfrm>
          <a:custGeom>
            <a:avLst/>
            <a:gdLst>
              <a:gd name="connsiteX0" fmla="*/ 0 w 2520280"/>
              <a:gd name="connsiteY0" fmla="*/ 1260140 h 2520280"/>
              <a:gd name="connsiteX1" fmla="*/ 1260140 w 2520280"/>
              <a:gd name="connsiteY1" fmla="*/ 0 h 2520280"/>
              <a:gd name="connsiteX2" fmla="*/ 2520280 w 2520280"/>
              <a:gd name="connsiteY2" fmla="*/ 1260140 h 2520280"/>
              <a:gd name="connsiteX3" fmla="*/ 1260140 w 2520280"/>
              <a:gd name="connsiteY3" fmla="*/ 2520280 h 2520280"/>
              <a:gd name="connsiteX4" fmla="*/ 0 w 2520280"/>
              <a:gd name="connsiteY4" fmla="*/ 1260140 h 2520280"/>
              <a:gd name="connsiteX0" fmla="*/ 0 w 2539053"/>
              <a:gd name="connsiteY0" fmla="*/ 1334983 h 2595123"/>
              <a:gd name="connsiteX1" fmla="*/ 1260140 w 2539053"/>
              <a:gd name="connsiteY1" fmla="*/ 74843 h 2595123"/>
              <a:gd name="connsiteX2" fmla="*/ 1964468 w 2539053"/>
              <a:gd name="connsiteY2" fmla="*/ 273391 h 2595123"/>
              <a:gd name="connsiteX3" fmla="*/ 2520280 w 2539053"/>
              <a:gd name="connsiteY3" fmla="*/ 1334983 h 2595123"/>
              <a:gd name="connsiteX4" fmla="*/ 1260140 w 2539053"/>
              <a:gd name="connsiteY4" fmla="*/ 2595123 h 2595123"/>
              <a:gd name="connsiteX5" fmla="*/ 0 w 2539053"/>
              <a:gd name="connsiteY5" fmla="*/ 1334983 h 2595123"/>
              <a:gd name="connsiteX0" fmla="*/ 0 w 2718363"/>
              <a:gd name="connsiteY0" fmla="*/ 1613714 h 2873854"/>
              <a:gd name="connsiteX1" fmla="*/ 1260140 w 2718363"/>
              <a:gd name="connsiteY1" fmla="*/ 353574 h 2873854"/>
              <a:gd name="connsiteX2" fmla="*/ 2626204 w 2718363"/>
              <a:gd name="connsiteY2" fmla="*/ 82890 h 2873854"/>
              <a:gd name="connsiteX3" fmla="*/ 2520280 w 2718363"/>
              <a:gd name="connsiteY3" fmla="*/ 1613714 h 2873854"/>
              <a:gd name="connsiteX4" fmla="*/ 1260140 w 2718363"/>
              <a:gd name="connsiteY4" fmla="*/ 2873854 h 2873854"/>
              <a:gd name="connsiteX5" fmla="*/ 0 w 2718363"/>
              <a:gd name="connsiteY5" fmla="*/ 1613714 h 2873854"/>
              <a:gd name="connsiteX0" fmla="*/ 0 w 2661158"/>
              <a:gd name="connsiteY0" fmla="*/ 1613714 h 2891432"/>
              <a:gd name="connsiteX1" fmla="*/ 1260140 w 2661158"/>
              <a:gd name="connsiteY1" fmla="*/ 353574 h 2891432"/>
              <a:gd name="connsiteX2" fmla="*/ 2626204 w 2661158"/>
              <a:gd name="connsiteY2" fmla="*/ 82890 h 2891432"/>
              <a:gd name="connsiteX3" fmla="*/ 1918701 w 2661158"/>
              <a:gd name="connsiteY3" fmla="*/ 783535 h 2891432"/>
              <a:gd name="connsiteX4" fmla="*/ 1260140 w 2661158"/>
              <a:gd name="connsiteY4" fmla="*/ 2873854 h 2891432"/>
              <a:gd name="connsiteX5" fmla="*/ 0 w 2661158"/>
              <a:gd name="connsiteY5" fmla="*/ 1613714 h 2891432"/>
              <a:gd name="connsiteX0" fmla="*/ 0 w 2661158"/>
              <a:gd name="connsiteY0" fmla="*/ 1613714 h 2891432"/>
              <a:gd name="connsiteX1" fmla="*/ 1260140 w 2661158"/>
              <a:gd name="connsiteY1" fmla="*/ 353574 h 2891432"/>
              <a:gd name="connsiteX2" fmla="*/ 2626204 w 2661158"/>
              <a:gd name="connsiteY2" fmla="*/ 82890 h 2891432"/>
              <a:gd name="connsiteX3" fmla="*/ 1918701 w 2661158"/>
              <a:gd name="connsiteY3" fmla="*/ 783535 h 2891432"/>
              <a:gd name="connsiteX4" fmla="*/ 1260140 w 2661158"/>
              <a:gd name="connsiteY4" fmla="*/ 2873854 h 2891432"/>
              <a:gd name="connsiteX5" fmla="*/ 0 w 2661158"/>
              <a:gd name="connsiteY5" fmla="*/ 1613714 h 2891432"/>
              <a:gd name="connsiteX0" fmla="*/ 0 w 2661158"/>
              <a:gd name="connsiteY0" fmla="*/ 1613714 h 2891432"/>
              <a:gd name="connsiteX1" fmla="*/ 1260140 w 2661158"/>
              <a:gd name="connsiteY1" fmla="*/ 353574 h 2891432"/>
              <a:gd name="connsiteX2" fmla="*/ 2626204 w 2661158"/>
              <a:gd name="connsiteY2" fmla="*/ 82890 h 2891432"/>
              <a:gd name="connsiteX3" fmla="*/ 1918701 w 2661158"/>
              <a:gd name="connsiteY3" fmla="*/ 783535 h 2891432"/>
              <a:gd name="connsiteX4" fmla="*/ 1260140 w 2661158"/>
              <a:gd name="connsiteY4" fmla="*/ 2873854 h 2891432"/>
              <a:gd name="connsiteX5" fmla="*/ 0 w 2661158"/>
              <a:gd name="connsiteY5" fmla="*/ 1613714 h 2891432"/>
              <a:gd name="connsiteX0" fmla="*/ 0 w 3397469"/>
              <a:gd name="connsiteY0" fmla="*/ 1613714 h 2891866"/>
              <a:gd name="connsiteX1" fmla="*/ 1260140 w 3397469"/>
              <a:gd name="connsiteY1" fmla="*/ 353574 h 2891866"/>
              <a:gd name="connsiteX2" fmla="*/ 2626204 w 3397469"/>
              <a:gd name="connsiteY2" fmla="*/ 82890 h 2891866"/>
              <a:gd name="connsiteX3" fmla="*/ 3206080 w 3397469"/>
              <a:gd name="connsiteY3" fmla="*/ 771504 h 2891866"/>
              <a:gd name="connsiteX4" fmla="*/ 1260140 w 3397469"/>
              <a:gd name="connsiteY4" fmla="*/ 2873854 h 2891866"/>
              <a:gd name="connsiteX5" fmla="*/ 0 w 3397469"/>
              <a:gd name="connsiteY5" fmla="*/ 1613714 h 2891866"/>
              <a:gd name="connsiteX0" fmla="*/ 0 w 3290892"/>
              <a:gd name="connsiteY0" fmla="*/ 1613714 h 2891866"/>
              <a:gd name="connsiteX1" fmla="*/ 1260140 w 3290892"/>
              <a:gd name="connsiteY1" fmla="*/ 353574 h 2891866"/>
              <a:gd name="connsiteX2" fmla="*/ 2626204 w 3290892"/>
              <a:gd name="connsiteY2" fmla="*/ 82890 h 2891866"/>
              <a:gd name="connsiteX3" fmla="*/ 3206080 w 3290892"/>
              <a:gd name="connsiteY3" fmla="*/ 771504 h 2891866"/>
              <a:gd name="connsiteX4" fmla="*/ 1260140 w 3290892"/>
              <a:gd name="connsiteY4" fmla="*/ 2873854 h 2891866"/>
              <a:gd name="connsiteX5" fmla="*/ 0 w 3290892"/>
              <a:gd name="connsiteY5" fmla="*/ 1613714 h 2891866"/>
              <a:gd name="connsiteX0" fmla="*/ 0 w 3290892"/>
              <a:gd name="connsiteY0" fmla="*/ 1613714 h 2891866"/>
              <a:gd name="connsiteX1" fmla="*/ 1260140 w 3290892"/>
              <a:gd name="connsiteY1" fmla="*/ 353574 h 2891866"/>
              <a:gd name="connsiteX2" fmla="*/ 2626204 w 3290892"/>
              <a:gd name="connsiteY2" fmla="*/ 82890 h 2891866"/>
              <a:gd name="connsiteX3" fmla="*/ 3206080 w 3290892"/>
              <a:gd name="connsiteY3" fmla="*/ 771504 h 2891866"/>
              <a:gd name="connsiteX4" fmla="*/ 1260140 w 3290892"/>
              <a:gd name="connsiteY4" fmla="*/ 2873854 h 2891866"/>
              <a:gd name="connsiteX5" fmla="*/ 0 w 3290892"/>
              <a:gd name="connsiteY5" fmla="*/ 1613714 h 2891866"/>
              <a:gd name="connsiteX0" fmla="*/ 0 w 3206080"/>
              <a:gd name="connsiteY0" fmla="*/ 1613714 h 2891866"/>
              <a:gd name="connsiteX1" fmla="*/ 1260140 w 3206080"/>
              <a:gd name="connsiteY1" fmla="*/ 353574 h 2891866"/>
              <a:gd name="connsiteX2" fmla="*/ 2626204 w 3206080"/>
              <a:gd name="connsiteY2" fmla="*/ 82890 h 2891866"/>
              <a:gd name="connsiteX3" fmla="*/ 3206080 w 3206080"/>
              <a:gd name="connsiteY3" fmla="*/ 771504 h 2891866"/>
              <a:gd name="connsiteX4" fmla="*/ 1260140 w 3206080"/>
              <a:gd name="connsiteY4" fmla="*/ 2873854 h 2891866"/>
              <a:gd name="connsiteX5" fmla="*/ 0 w 3206080"/>
              <a:gd name="connsiteY5" fmla="*/ 1613714 h 2891866"/>
              <a:gd name="connsiteX0" fmla="*/ 0 w 3257575"/>
              <a:gd name="connsiteY0" fmla="*/ 1613714 h 2891866"/>
              <a:gd name="connsiteX1" fmla="*/ 1260140 w 3257575"/>
              <a:gd name="connsiteY1" fmla="*/ 353574 h 2891866"/>
              <a:gd name="connsiteX2" fmla="*/ 2626204 w 3257575"/>
              <a:gd name="connsiteY2" fmla="*/ 82890 h 2891866"/>
              <a:gd name="connsiteX3" fmla="*/ 3206080 w 3257575"/>
              <a:gd name="connsiteY3" fmla="*/ 771504 h 2891866"/>
              <a:gd name="connsiteX4" fmla="*/ 1260140 w 3257575"/>
              <a:gd name="connsiteY4" fmla="*/ 2873854 h 2891866"/>
              <a:gd name="connsiteX5" fmla="*/ 0 w 3257575"/>
              <a:gd name="connsiteY5" fmla="*/ 1613714 h 2891866"/>
              <a:gd name="connsiteX0" fmla="*/ 0 w 2940481"/>
              <a:gd name="connsiteY0" fmla="*/ 1613714 h 2873902"/>
              <a:gd name="connsiteX1" fmla="*/ 1260140 w 2940481"/>
              <a:gd name="connsiteY1" fmla="*/ 353574 h 2873902"/>
              <a:gd name="connsiteX2" fmla="*/ 2626204 w 2940481"/>
              <a:gd name="connsiteY2" fmla="*/ 82890 h 2873902"/>
              <a:gd name="connsiteX3" fmla="*/ 2881227 w 2940481"/>
              <a:gd name="connsiteY3" fmla="*/ 1649809 h 2873902"/>
              <a:gd name="connsiteX4" fmla="*/ 1260140 w 2940481"/>
              <a:gd name="connsiteY4" fmla="*/ 2873854 h 2873902"/>
              <a:gd name="connsiteX5" fmla="*/ 0 w 2940481"/>
              <a:gd name="connsiteY5" fmla="*/ 1613714 h 2873902"/>
              <a:gd name="connsiteX0" fmla="*/ 0 w 3458186"/>
              <a:gd name="connsiteY0" fmla="*/ 1613714 h 2890152"/>
              <a:gd name="connsiteX1" fmla="*/ 1260140 w 3458186"/>
              <a:gd name="connsiteY1" fmla="*/ 353574 h 2890152"/>
              <a:gd name="connsiteX2" fmla="*/ 2626204 w 3458186"/>
              <a:gd name="connsiteY2" fmla="*/ 82890 h 2890152"/>
              <a:gd name="connsiteX3" fmla="*/ 3410617 w 3458186"/>
              <a:gd name="connsiteY3" fmla="*/ 819631 h 2890152"/>
              <a:gd name="connsiteX4" fmla="*/ 1260140 w 3458186"/>
              <a:gd name="connsiteY4" fmla="*/ 2873854 h 2890152"/>
              <a:gd name="connsiteX5" fmla="*/ 0 w 3458186"/>
              <a:gd name="connsiteY5" fmla="*/ 1613714 h 2890152"/>
              <a:gd name="connsiteX0" fmla="*/ 12137 w 3495471"/>
              <a:gd name="connsiteY0" fmla="*/ 1613714 h 2660164"/>
              <a:gd name="connsiteX1" fmla="*/ 1272277 w 3495471"/>
              <a:gd name="connsiteY1" fmla="*/ 353574 h 2660164"/>
              <a:gd name="connsiteX2" fmla="*/ 2638341 w 3495471"/>
              <a:gd name="connsiteY2" fmla="*/ 82890 h 2660164"/>
              <a:gd name="connsiteX3" fmla="*/ 3422754 w 3495471"/>
              <a:gd name="connsiteY3" fmla="*/ 819631 h 2660164"/>
              <a:gd name="connsiteX4" fmla="*/ 2054329 w 3495471"/>
              <a:gd name="connsiteY4" fmla="*/ 2645254 h 2660164"/>
              <a:gd name="connsiteX5" fmla="*/ 12137 w 3495471"/>
              <a:gd name="connsiteY5" fmla="*/ 1613714 h 2660164"/>
              <a:gd name="connsiteX0" fmla="*/ 24279 w 2865305"/>
              <a:gd name="connsiteY0" fmla="*/ 1453134 h 2649636"/>
              <a:gd name="connsiteX1" fmla="*/ 646746 w 2865305"/>
              <a:gd name="connsiteY1" fmla="*/ 349405 h 2649636"/>
              <a:gd name="connsiteX2" fmla="*/ 2012810 w 2865305"/>
              <a:gd name="connsiteY2" fmla="*/ 78721 h 2649636"/>
              <a:gd name="connsiteX3" fmla="*/ 2797223 w 2865305"/>
              <a:gd name="connsiteY3" fmla="*/ 815462 h 2649636"/>
              <a:gd name="connsiteX4" fmla="*/ 1428798 w 2865305"/>
              <a:gd name="connsiteY4" fmla="*/ 2641085 h 2649636"/>
              <a:gd name="connsiteX5" fmla="*/ 24279 w 2865305"/>
              <a:gd name="connsiteY5" fmla="*/ 1453134 h 2649636"/>
              <a:gd name="connsiteX0" fmla="*/ 46591 w 2912043"/>
              <a:gd name="connsiteY0" fmla="*/ 1453134 h 3380304"/>
              <a:gd name="connsiteX1" fmla="*/ 669058 w 2912043"/>
              <a:gd name="connsiteY1" fmla="*/ 349405 h 3380304"/>
              <a:gd name="connsiteX2" fmla="*/ 2035122 w 2912043"/>
              <a:gd name="connsiteY2" fmla="*/ 78721 h 3380304"/>
              <a:gd name="connsiteX3" fmla="*/ 2819535 w 2912043"/>
              <a:gd name="connsiteY3" fmla="*/ 815462 h 3380304"/>
              <a:gd name="connsiteX4" fmla="*/ 1872215 w 2912043"/>
              <a:gd name="connsiteY4" fmla="*/ 3375012 h 3380304"/>
              <a:gd name="connsiteX5" fmla="*/ 46591 w 2912043"/>
              <a:gd name="connsiteY5" fmla="*/ 1453134 h 3380304"/>
              <a:gd name="connsiteX0" fmla="*/ 46591 w 3070556"/>
              <a:gd name="connsiteY0" fmla="*/ 1453134 h 3379400"/>
              <a:gd name="connsiteX1" fmla="*/ 669058 w 3070556"/>
              <a:gd name="connsiteY1" fmla="*/ 349405 h 3379400"/>
              <a:gd name="connsiteX2" fmla="*/ 2035122 w 3070556"/>
              <a:gd name="connsiteY2" fmla="*/ 78721 h 3379400"/>
              <a:gd name="connsiteX3" fmla="*/ 2987977 w 3070556"/>
              <a:gd name="connsiteY3" fmla="*/ 875620 h 3379400"/>
              <a:gd name="connsiteX4" fmla="*/ 1872215 w 3070556"/>
              <a:gd name="connsiteY4" fmla="*/ 3375012 h 3379400"/>
              <a:gd name="connsiteX5" fmla="*/ 46591 w 3070556"/>
              <a:gd name="connsiteY5" fmla="*/ 1453134 h 3379400"/>
              <a:gd name="connsiteX0" fmla="*/ 46591 w 3024152"/>
              <a:gd name="connsiteY0" fmla="*/ 1453134 h 3393707"/>
              <a:gd name="connsiteX1" fmla="*/ 669058 w 3024152"/>
              <a:gd name="connsiteY1" fmla="*/ 349405 h 3393707"/>
              <a:gd name="connsiteX2" fmla="*/ 2035122 w 3024152"/>
              <a:gd name="connsiteY2" fmla="*/ 78721 h 3393707"/>
              <a:gd name="connsiteX3" fmla="*/ 2987977 w 3024152"/>
              <a:gd name="connsiteY3" fmla="*/ 875620 h 3393707"/>
              <a:gd name="connsiteX4" fmla="*/ 2732954 w 3024152"/>
              <a:gd name="connsiteY4" fmla="*/ 2340659 h 3393707"/>
              <a:gd name="connsiteX5" fmla="*/ 1872215 w 3024152"/>
              <a:gd name="connsiteY5" fmla="*/ 3375012 h 3393707"/>
              <a:gd name="connsiteX6" fmla="*/ 46591 w 3024152"/>
              <a:gd name="connsiteY6" fmla="*/ 1453134 h 3393707"/>
              <a:gd name="connsiteX0" fmla="*/ 46591 w 2995432"/>
              <a:gd name="connsiteY0" fmla="*/ 1453134 h 3382975"/>
              <a:gd name="connsiteX1" fmla="*/ 669058 w 2995432"/>
              <a:gd name="connsiteY1" fmla="*/ 349405 h 3382975"/>
              <a:gd name="connsiteX2" fmla="*/ 2035122 w 2995432"/>
              <a:gd name="connsiteY2" fmla="*/ 78721 h 3382975"/>
              <a:gd name="connsiteX3" fmla="*/ 2987977 w 2995432"/>
              <a:gd name="connsiteY3" fmla="*/ 875620 h 3382975"/>
              <a:gd name="connsiteX4" fmla="*/ 1638080 w 2995432"/>
              <a:gd name="connsiteY4" fmla="*/ 2087995 h 3382975"/>
              <a:gd name="connsiteX5" fmla="*/ 1872215 w 2995432"/>
              <a:gd name="connsiteY5" fmla="*/ 3375012 h 3382975"/>
              <a:gd name="connsiteX6" fmla="*/ 46591 w 2995432"/>
              <a:gd name="connsiteY6" fmla="*/ 1453134 h 3382975"/>
              <a:gd name="connsiteX0" fmla="*/ 46591 w 2637164"/>
              <a:gd name="connsiteY0" fmla="*/ 1453134 h 3382975"/>
              <a:gd name="connsiteX1" fmla="*/ 669058 w 2637164"/>
              <a:gd name="connsiteY1" fmla="*/ 349405 h 3382975"/>
              <a:gd name="connsiteX2" fmla="*/ 2035122 w 2637164"/>
              <a:gd name="connsiteY2" fmla="*/ 78721 h 3382975"/>
              <a:gd name="connsiteX3" fmla="*/ 2627030 w 2637164"/>
              <a:gd name="connsiteY3" fmla="*/ 1441104 h 3382975"/>
              <a:gd name="connsiteX4" fmla="*/ 1638080 w 2637164"/>
              <a:gd name="connsiteY4" fmla="*/ 2087995 h 3382975"/>
              <a:gd name="connsiteX5" fmla="*/ 1872215 w 2637164"/>
              <a:gd name="connsiteY5" fmla="*/ 3375012 h 3382975"/>
              <a:gd name="connsiteX6" fmla="*/ 46591 w 2637164"/>
              <a:gd name="connsiteY6" fmla="*/ 1453134 h 3382975"/>
              <a:gd name="connsiteX0" fmla="*/ 46591 w 2708180"/>
              <a:gd name="connsiteY0" fmla="*/ 1453134 h 3382975"/>
              <a:gd name="connsiteX1" fmla="*/ 669058 w 2708180"/>
              <a:gd name="connsiteY1" fmla="*/ 349405 h 3382975"/>
              <a:gd name="connsiteX2" fmla="*/ 2035122 w 2708180"/>
              <a:gd name="connsiteY2" fmla="*/ 78721 h 3382975"/>
              <a:gd name="connsiteX3" fmla="*/ 2627030 w 2708180"/>
              <a:gd name="connsiteY3" fmla="*/ 1441104 h 3382975"/>
              <a:gd name="connsiteX4" fmla="*/ 1638080 w 2708180"/>
              <a:gd name="connsiteY4" fmla="*/ 2087995 h 3382975"/>
              <a:gd name="connsiteX5" fmla="*/ 1872215 w 2708180"/>
              <a:gd name="connsiteY5" fmla="*/ 3375012 h 3382975"/>
              <a:gd name="connsiteX6" fmla="*/ 46591 w 2708180"/>
              <a:gd name="connsiteY6" fmla="*/ 1453134 h 3382975"/>
              <a:gd name="connsiteX0" fmla="*/ 46591 w 2708180"/>
              <a:gd name="connsiteY0" fmla="*/ 1453134 h 3406539"/>
              <a:gd name="connsiteX1" fmla="*/ 669058 w 2708180"/>
              <a:gd name="connsiteY1" fmla="*/ 349405 h 3406539"/>
              <a:gd name="connsiteX2" fmla="*/ 2035122 w 2708180"/>
              <a:gd name="connsiteY2" fmla="*/ 78721 h 3406539"/>
              <a:gd name="connsiteX3" fmla="*/ 2627030 w 2708180"/>
              <a:gd name="connsiteY3" fmla="*/ 1441104 h 3406539"/>
              <a:gd name="connsiteX4" fmla="*/ 1638080 w 2708180"/>
              <a:gd name="connsiteY4" fmla="*/ 2521132 h 3406539"/>
              <a:gd name="connsiteX5" fmla="*/ 1872215 w 2708180"/>
              <a:gd name="connsiteY5" fmla="*/ 3375012 h 3406539"/>
              <a:gd name="connsiteX6" fmla="*/ 46591 w 2708180"/>
              <a:gd name="connsiteY6" fmla="*/ 1453134 h 3406539"/>
              <a:gd name="connsiteX0" fmla="*/ 46591 w 2898273"/>
              <a:gd name="connsiteY0" fmla="*/ 1453134 h 3406539"/>
              <a:gd name="connsiteX1" fmla="*/ 669058 w 2898273"/>
              <a:gd name="connsiteY1" fmla="*/ 349405 h 3406539"/>
              <a:gd name="connsiteX2" fmla="*/ 2035122 w 2898273"/>
              <a:gd name="connsiteY2" fmla="*/ 78721 h 3406539"/>
              <a:gd name="connsiteX3" fmla="*/ 2831567 w 2898273"/>
              <a:gd name="connsiteY3" fmla="*/ 1392977 h 3406539"/>
              <a:gd name="connsiteX4" fmla="*/ 1638080 w 2898273"/>
              <a:gd name="connsiteY4" fmla="*/ 2521132 h 3406539"/>
              <a:gd name="connsiteX5" fmla="*/ 1872215 w 2898273"/>
              <a:gd name="connsiteY5" fmla="*/ 3375012 h 3406539"/>
              <a:gd name="connsiteX6" fmla="*/ 46591 w 2898273"/>
              <a:gd name="connsiteY6" fmla="*/ 1453134 h 3406539"/>
              <a:gd name="connsiteX0" fmla="*/ 46591 w 2839987"/>
              <a:gd name="connsiteY0" fmla="*/ 1453134 h 3406539"/>
              <a:gd name="connsiteX1" fmla="*/ 669058 w 2839987"/>
              <a:gd name="connsiteY1" fmla="*/ 349405 h 3406539"/>
              <a:gd name="connsiteX2" fmla="*/ 2035122 w 2839987"/>
              <a:gd name="connsiteY2" fmla="*/ 78721 h 3406539"/>
              <a:gd name="connsiteX3" fmla="*/ 2831567 w 2839987"/>
              <a:gd name="connsiteY3" fmla="*/ 1392977 h 3406539"/>
              <a:gd name="connsiteX4" fmla="*/ 1638080 w 2839987"/>
              <a:gd name="connsiteY4" fmla="*/ 2521132 h 3406539"/>
              <a:gd name="connsiteX5" fmla="*/ 1872215 w 2839987"/>
              <a:gd name="connsiteY5" fmla="*/ 3375012 h 3406539"/>
              <a:gd name="connsiteX6" fmla="*/ 46591 w 2839987"/>
              <a:gd name="connsiteY6" fmla="*/ 1453134 h 3406539"/>
              <a:gd name="connsiteX0" fmla="*/ 46591 w 2831567"/>
              <a:gd name="connsiteY0" fmla="*/ 1453134 h 3406539"/>
              <a:gd name="connsiteX1" fmla="*/ 669058 w 2831567"/>
              <a:gd name="connsiteY1" fmla="*/ 349405 h 3406539"/>
              <a:gd name="connsiteX2" fmla="*/ 2035122 w 2831567"/>
              <a:gd name="connsiteY2" fmla="*/ 78721 h 3406539"/>
              <a:gd name="connsiteX3" fmla="*/ 2831567 w 2831567"/>
              <a:gd name="connsiteY3" fmla="*/ 1392977 h 3406539"/>
              <a:gd name="connsiteX4" fmla="*/ 1638080 w 2831567"/>
              <a:gd name="connsiteY4" fmla="*/ 2521132 h 3406539"/>
              <a:gd name="connsiteX5" fmla="*/ 1872215 w 2831567"/>
              <a:gd name="connsiteY5" fmla="*/ 3375012 h 3406539"/>
              <a:gd name="connsiteX6" fmla="*/ 46591 w 2831567"/>
              <a:gd name="connsiteY6" fmla="*/ 1453134 h 3406539"/>
              <a:gd name="connsiteX0" fmla="*/ 47792 w 2832768"/>
              <a:gd name="connsiteY0" fmla="*/ 1505304 h 3458709"/>
              <a:gd name="connsiteX1" fmla="*/ 670259 w 2832768"/>
              <a:gd name="connsiteY1" fmla="*/ 401575 h 3458709"/>
              <a:gd name="connsiteX2" fmla="*/ 2144607 w 2832768"/>
              <a:gd name="connsiteY2" fmla="*/ 70733 h 3458709"/>
              <a:gd name="connsiteX3" fmla="*/ 2832768 w 2832768"/>
              <a:gd name="connsiteY3" fmla="*/ 1445147 h 3458709"/>
              <a:gd name="connsiteX4" fmla="*/ 1639281 w 2832768"/>
              <a:gd name="connsiteY4" fmla="*/ 2573302 h 3458709"/>
              <a:gd name="connsiteX5" fmla="*/ 1873416 w 2832768"/>
              <a:gd name="connsiteY5" fmla="*/ 3427182 h 3458709"/>
              <a:gd name="connsiteX6" fmla="*/ 47792 w 2832768"/>
              <a:gd name="connsiteY6" fmla="*/ 1505304 h 3458709"/>
              <a:gd name="connsiteX0" fmla="*/ 47792 w 2832768"/>
              <a:gd name="connsiteY0" fmla="*/ 1505304 h 3458709"/>
              <a:gd name="connsiteX1" fmla="*/ 670259 w 2832768"/>
              <a:gd name="connsiteY1" fmla="*/ 401575 h 3458709"/>
              <a:gd name="connsiteX2" fmla="*/ 2144607 w 2832768"/>
              <a:gd name="connsiteY2" fmla="*/ 70733 h 3458709"/>
              <a:gd name="connsiteX3" fmla="*/ 2832768 w 2832768"/>
              <a:gd name="connsiteY3" fmla="*/ 1445147 h 3458709"/>
              <a:gd name="connsiteX4" fmla="*/ 1639281 w 2832768"/>
              <a:gd name="connsiteY4" fmla="*/ 2573302 h 3458709"/>
              <a:gd name="connsiteX5" fmla="*/ 1873416 w 2832768"/>
              <a:gd name="connsiteY5" fmla="*/ 3427182 h 3458709"/>
              <a:gd name="connsiteX6" fmla="*/ 47792 w 2832768"/>
              <a:gd name="connsiteY6" fmla="*/ 1505304 h 3458709"/>
              <a:gd name="connsiteX0" fmla="*/ 45318 w 2830294"/>
              <a:gd name="connsiteY0" fmla="*/ 1453134 h 3406539"/>
              <a:gd name="connsiteX1" fmla="*/ 667785 w 2830294"/>
              <a:gd name="connsiteY1" fmla="*/ 349405 h 3406539"/>
              <a:gd name="connsiteX2" fmla="*/ 1913533 w 2830294"/>
              <a:gd name="connsiteY2" fmla="*/ 78721 h 3406539"/>
              <a:gd name="connsiteX3" fmla="*/ 2830294 w 2830294"/>
              <a:gd name="connsiteY3" fmla="*/ 1392977 h 3406539"/>
              <a:gd name="connsiteX4" fmla="*/ 1636807 w 2830294"/>
              <a:gd name="connsiteY4" fmla="*/ 2521132 h 3406539"/>
              <a:gd name="connsiteX5" fmla="*/ 1870942 w 2830294"/>
              <a:gd name="connsiteY5" fmla="*/ 3375012 h 3406539"/>
              <a:gd name="connsiteX6" fmla="*/ 45318 w 2830294"/>
              <a:gd name="connsiteY6" fmla="*/ 1453134 h 3406539"/>
              <a:gd name="connsiteX0" fmla="*/ 45318 w 2830294"/>
              <a:gd name="connsiteY0" fmla="*/ 1453134 h 3406539"/>
              <a:gd name="connsiteX1" fmla="*/ 667785 w 2830294"/>
              <a:gd name="connsiteY1" fmla="*/ 349405 h 3406539"/>
              <a:gd name="connsiteX2" fmla="*/ 1913533 w 2830294"/>
              <a:gd name="connsiteY2" fmla="*/ 78721 h 3406539"/>
              <a:gd name="connsiteX3" fmla="*/ 2830294 w 2830294"/>
              <a:gd name="connsiteY3" fmla="*/ 1392977 h 3406539"/>
              <a:gd name="connsiteX4" fmla="*/ 1636807 w 2830294"/>
              <a:gd name="connsiteY4" fmla="*/ 2521132 h 3406539"/>
              <a:gd name="connsiteX5" fmla="*/ 1870942 w 2830294"/>
              <a:gd name="connsiteY5" fmla="*/ 3375012 h 3406539"/>
              <a:gd name="connsiteX6" fmla="*/ 45318 w 2830294"/>
              <a:gd name="connsiteY6" fmla="*/ 1453134 h 3406539"/>
              <a:gd name="connsiteX0" fmla="*/ 45318 w 2900984"/>
              <a:gd name="connsiteY0" fmla="*/ 1388087 h 3341492"/>
              <a:gd name="connsiteX1" fmla="*/ 667785 w 2900984"/>
              <a:gd name="connsiteY1" fmla="*/ 284358 h 3341492"/>
              <a:gd name="connsiteX2" fmla="*/ 1913533 w 2900984"/>
              <a:gd name="connsiteY2" fmla="*/ 13674 h 3341492"/>
              <a:gd name="connsiteX3" fmla="*/ 2671523 w 2900984"/>
              <a:gd name="connsiteY3" fmla="*/ 374623 h 3341492"/>
              <a:gd name="connsiteX4" fmla="*/ 2830294 w 2900984"/>
              <a:gd name="connsiteY4" fmla="*/ 1327930 h 3341492"/>
              <a:gd name="connsiteX5" fmla="*/ 1636807 w 2900984"/>
              <a:gd name="connsiteY5" fmla="*/ 2456085 h 3341492"/>
              <a:gd name="connsiteX6" fmla="*/ 1870942 w 2900984"/>
              <a:gd name="connsiteY6" fmla="*/ 3309965 h 3341492"/>
              <a:gd name="connsiteX7" fmla="*/ 45318 w 2900984"/>
              <a:gd name="connsiteY7" fmla="*/ 1388087 h 3341492"/>
              <a:gd name="connsiteX0" fmla="*/ 45318 w 2900984"/>
              <a:gd name="connsiteY0" fmla="*/ 1388087 h 3341492"/>
              <a:gd name="connsiteX1" fmla="*/ 667785 w 2900984"/>
              <a:gd name="connsiteY1" fmla="*/ 284358 h 3341492"/>
              <a:gd name="connsiteX2" fmla="*/ 1913533 w 2900984"/>
              <a:gd name="connsiteY2" fmla="*/ 13674 h 3341492"/>
              <a:gd name="connsiteX3" fmla="*/ 2671523 w 2900984"/>
              <a:gd name="connsiteY3" fmla="*/ 374623 h 3341492"/>
              <a:gd name="connsiteX4" fmla="*/ 2830294 w 2900984"/>
              <a:gd name="connsiteY4" fmla="*/ 1327930 h 3341492"/>
              <a:gd name="connsiteX5" fmla="*/ 1636807 w 2900984"/>
              <a:gd name="connsiteY5" fmla="*/ 2456085 h 3341492"/>
              <a:gd name="connsiteX6" fmla="*/ 1870942 w 2900984"/>
              <a:gd name="connsiteY6" fmla="*/ 3309965 h 3341492"/>
              <a:gd name="connsiteX7" fmla="*/ 45318 w 2900984"/>
              <a:gd name="connsiteY7" fmla="*/ 1388087 h 3341492"/>
              <a:gd name="connsiteX0" fmla="*/ 45318 w 2900984"/>
              <a:gd name="connsiteY0" fmla="*/ 1388087 h 3341492"/>
              <a:gd name="connsiteX1" fmla="*/ 667785 w 2900984"/>
              <a:gd name="connsiteY1" fmla="*/ 284358 h 3341492"/>
              <a:gd name="connsiteX2" fmla="*/ 1913533 w 2900984"/>
              <a:gd name="connsiteY2" fmla="*/ 13674 h 3341492"/>
              <a:gd name="connsiteX3" fmla="*/ 2671523 w 2900984"/>
              <a:gd name="connsiteY3" fmla="*/ 374623 h 3341492"/>
              <a:gd name="connsiteX4" fmla="*/ 2830294 w 2900984"/>
              <a:gd name="connsiteY4" fmla="*/ 1327930 h 3341492"/>
              <a:gd name="connsiteX5" fmla="*/ 1636807 w 2900984"/>
              <a:gd name="connsiteY5" fmla="*/ 2456085 h 3341492"/>
              <a:gd name="connsiteX6" fmla="*/ 1870942 w 2900984"/>
              <a:gd name="connsiteY6" fmla="*/ 3309965 h 3341492"/>
              <a:gd name="connsiteX7" fmla="*/ 45318 w 2900984"/>
              <a:gd name="connsiteY7" fmla="*/ 1388087 h 3341492"/>
              <a:gd name="connsiteX0" fmla="*/ 45318 w 3190674"/>
              <a:gd name="connsiteY0" fmla="*/ 1388087 h 3341492"/>
              <a:gd name="connsiteX1" fmla="*/ 667785 w 3190674"/>
              <a:gd name="connsiteY1" fmla="*/ 284358 h 3341492"/>
              <a:gd name="connsiteX2" fmla="*/ 1913533 w 3190674"/>
              <a:gd name="connsiteY2" fmla="*/ 13674 h 3341492"/>
              <a:gd name="connsiteX3" fmla="*/ 2671523 w 3190674"/>
              <a:gd name="connsiteY3" fmla="*/ 374623 h 3341492"/>
              <a:gd name="connsiteX4" fmla="*/ 3155146 w 3190674"/>
              <a:gd name="connsiteY4" fmla="*/ 1279804 h 3341492"/>
              <a:gd name="connsiteX5" fmla="*/ 1636807 w 3190674"/>
              <a:gd name="connsiteY5" fmla="*/ 2456085 h 3341492"/>
              <a:gd name="connsiteX6" fmla="*/ 1870942 w 3190674"/>
              <a:gd name="connsiteY6" fmla="*/ 3309965 h 3341492"/>
              <a:gd name="connsiteX7" fmla="*/ 45318 w 3190674"/>
              <a:gd name="connsiteY7" fmla="*/ 1388087 h 3341492"/>
              <a:gd name="connsiteX0" fmla="*/ 45318 w 2674673"/>
              <a:gd name="connsiteY0" fmla="*/ 1388087 h 3344565"/>
              <a:gd name="connsiteX1" fmla="*/ 667785 w 2674673"/>
              <a:gd name="connsiteY1" fmla="*/ 284358 h 3344565"/>
              <a:gd name="connsiteX2" fmla="*/ 1913533 w 2674673"/>
              <a:gd name="connsiteY2" fmla="*/ 13674 h 3344565"/>
              <a:gd name="connsiteX3" fmla="*/ 2671523 w 2674673"/>
              <a:gd name="connsiteY3" fmla="*/ 374623 h 3344565"/>
              <a:gd name="connsiteX4" fmla="*/ 1636807 w 2674673"/>
              <a:gd name="connsiteY4" fmla="*/ 2456085 h 3344565"/>
              <a:gd name="connsiteX5" fmla="*/ 1870942 w 2674673"/>
              <a:gd name="connsiteY5" fmla="*/ 3309965 h 3344565"/>
              <a:gd name="connsiteX6" fmla="*/ 45318 w 2674673"/>
              <a:gd name="connsiteY6" fmla="*/ 1388087 h 3344565"/>
              <a:gd name="connsiteX0" fmla="*/ 45318 w 2830346"/>
              <a:gd name="connsiteY0" fmla="*/ 1388087 h 3344565"/>
              <a:gd name="connsiteX1" fmla="*/ 667785 w 2830346"/>
              <a:gd name="connsiteY1" fmla="*/ 284358 h 3344565"/>
              <a:gd name="connsiteX2" fmla="*/ 1913533 w 2830346"/>
              <a:gd name="connsiteY2" fmla="*/ 13674 h 3344565"/>
              <a:gd name="connsiteX3" fmla="*/ 2827934 w 2830346"/>
              <a:gd name="connsiteY3" fmla="*/ 1132613 h 3344565"/>
              <a:gd name="connsiteX4" fmla="*/ 1636807 w 2830346"/>
              <a:gd name="connsiteY4" fmla="*/ 2456085 h 3344565"/>
              <a:gd name="connsiteX5" fmla="*/ 1870942 w 2830346"/>
              <a:gd name="connsiteY5" fmla="*/ 3309965 h 3344565"/>
              <a:gd name="connsiteX6" fmla="*/ 45318 w 2830346"/>
              <a:gd name="connsiteY6" fmla="*/ 1388087 h 3344565"/>
              <a:gd name="connsiteX0" fmla="*/ 54928 w 2839956"/>
              <a:gd name="connsiteY0" fmla="*/ 1413786 h 3370264"/>
              <a:gd name="connsiteX1" fmla="*/ 605205 w 2839956"/>
              <a:gd name="connsiteY1" fmla="*/ 177710 h 3370264"/>
              <a:gd name="connsiteX2" fmla="*/ 1923143 w 2839956"/>
              <a:gd name="connsiteY2" fmla="*/ 39373 h 3370264"/>
              <a:gd name="connsiteX3" fmla="*/ 2837544 w 2839956"/>
              <a:gd name="connsiteY3" fmla="*/ 1158312 h 3370264"/>
              <a:gd name="connsiteX4" fmla="*/ 1646417 w 2839956"/>
              <a:gd name="connsiteY4" fmla="*/ 2481784 h 3370264"/>
              <a:gd name="connsiteX5" fmla="*/ 1880552 w 2839956"/>
              <a:gd name="connsiteY5" fmla="*/ 3335664 h 3370264"/>
              <a:gd name="connsiteX6" fmla="*/ 54928 w 2839956"/>
              <a:gd name="connsiteY6" fmla="*/ 1413786 h 3370264"/>
              <a:gd name="connsiteX0" fmla="*/ 54928 w 2672328"/>
              <a:gd name="connsiteY0" fmla="*/ 1413786 h 3370264"/>
              <a:gd name="connsiteX1" fmla="*/ 605205 w 2672328"/>
              <a:gd name="connsiteY1" fmla="*/ 177710 h 3370264"/>
              <a:gd name="connsiteX2" fmla="*/ 1923143 w 2672328"/>
              <a:gd name="connsiteY2" fmla="*/ 39373 h 3370264"/>
              <a:gd name="connsiteX3" fmla="*/ 2669102 w 2672328"/>
              <a:gd name="connsiteY3" fmla="*/ 1675670 h 3370264"/>
              <a:gd name="connsiteX4" fmla="*/ 1646417 w 2672328"/>
              <a:gd name="connsiteY4" fmla="*/ 2481784 h 3370264"/>
              <a:gd name="connsiteX5" fmla="*/ 1880552 w 2672328"/>
              <a:gd name="connsiteY5" fmla="*/ 3335664 h 3370264"/>
              <a:gd name="connsiteX6" fmla="*/ 54928 w 2672328"/>
              <a:gd name="connsiteY6" fmla="*/ 1413786 h 3370264"/>
              <a:gd name="connsiteX0" fmla="*/ 54928 w 2677582"/>
              <a:gd name="connsiteY0" fmla="*/ 1413786 h 3370264"/>
              <a:gd name="connsiteX1" fmla="*/ 605205 w 2677582"/>
              <a:gd name="connsiteY1" fmla="*/ 177710 h 3370264"/>
              <a:gd name="connsiteX2" fmla="*/ 1923143 w 2677582"/>
              <a:gd name="connsiteY2" fmla="*/ 39373 h 3370264"/>
              <a:gd name="connsiteX3" fmla="*/ 2669102 w 2677582"/>
              <a:gd name="connsiteY3" fmla="*/ 1675670 h 3370264"/>
              <a:gd name="connsiteX4" fmla="*/ 1646417 w 2677582"/>
              <a:gd name="connsiteY4" fmla="*/ 2481784 h 3370264"/>
              <a:gd name="connsiteX5" fmla="*/ 1880552 w 2677582"/>
              <a:gd name="connsiteY5" fmla="*/ 3335664 h 3370264"/>
              <a:gd name="connsiteX6" fmla="*/ 54928 w 2677582"/>
              <a:gd name="connsiteY6" fmla="*/ 1413786 h 3370264"/>
              <a:gd name="connsiteX0" fmla="*/ 54928 w 2677582"/>
              <a:gd name="connsiteY0" fmla="*/ 1413786 h 3370264"/>
              <a:gd name="connsiteX1" fmla="*/ 605205 w 2677582"/>
              <a:gd name="connsiteY1" fmla="*/ 177710 h 3370264"/>
              <a:gd name="connsiteX2" fmla="*/ 1923143 w 2677582"/>
              <a:gd name="connsiteY2" fmla="*/ 39373 h 3370264"/>
              <a:gd name="connsiteX3" fmla="*/ 2669102 w 2677582"/>
              <a:gd name="connsiteY3" fmla="*/ 1338785 h 3370264"/>
              <a:gd name="connsiteX4" fmla="*/ 1646417 w 2677582"/>
              <a:gd name="connsiteY4" fmla="*/ 2481784 h 3370264"/>
              <a:gd name="connsiteX5" fmla="*/ 1880552 w 2677582"/>
              <a:gd name="connsiteY5" fmla="*/ 3335664 h 3370264"/>
              <a:gd name="connsiteX6" fmla="*/ 54928 w 2677582"/>
              <a:gd name="connsiteY6" fmla="*/ 1413786 h 3370264"/>
              <a:gd name="connsiteX0" fmla="*/ 54928 w 2689520"/>
              <a:gd name="connsiteY0" fmla="*/ 1413786 h 3370264"/>
              <a:gd name="connsiteX1" fmla="*/ 605205 w 2689520"/>
              <a:gd name="connsiteY1" fmla="*/ 177710 h 3370264"/>
              <a:gd name="connsiteX2" fmla="*/ 1923143 w 2689520"/>
              <a:gd name="connsiteY2" fmla="*/ 39373 h 3370264"/>
              <a:gd name="connsiteX3" fmla="*/ 2681134 w 2689520"/>
              <a:gd name="connsiteY3" fmla="*/ 1074091 h 3370264"/>
              <a:gd name="connsiteX4" fmla="*/ 1646417 w 2689520"/>
              <a:gd name="connsiteY4" fmla="*/ 2481784 h 3370264"/>
              <a:gd name="connsiteX5" fmla="*/ 1880552 w 2689520"/>
              <a:gd name="connsiteY5" fmla="*/ 3335664 h 3370264"/>
              <a:gd name="connsiteX6" fmla="*/ 54928 w 2689520"/>
              <a:gd name="connsiteY6" fmla="*/ 1413786 h 3370264"/>
              <a:gd name="connsiteX0" fmla="*/ 56393 w 2690985"/>
              <a:gd name="connsiteY0" fmla="*/ 1370100 h 3326578"/>
              <a:gd name="connsiteX1" fmla="*/ 606670 w 2690985"/>
              <a:gd name="connsiteY1" fmla="*/ 134024 h 3326578"/>
              <a:gd name="connsiteX2" fmla="*/ 2032892 w 2690985"/>
              <a:gd name="connsiteY2" fmla="*/ 67877 h 3326578"/>
              <a:gd name="connsiteX3" fmla="*/ 2682599 w 2690985"/>
              <a:gd name="connsiteY3" fmla="*/ 1030405 h 3326578"/>
              <a:gd name="connsiteX4" fmla="*/ 1647882 w 2690985"/>
              <a:gd name="connsiteY4" fmla="*/ 2438098 h 3326578"/>
              <a:gd name="connsiteX5" fmla="*/ 1882017 w 2690985"/>
              <a:gd name="connsiteY5" fmla="*/ 3291978 h 3326578"/>
              <a:gd name="connsiteX6" fmla="*/ 56393 w 2690985"/>
              <a:gd name="connsiteY6" fmla="*/ 1370100 h 3326578"/>
              <a:gd name="connsiteX0" fmla="*/ 56393 w 2690985"/>
              <a:gd name="connsiteY0" fmla="*/ 1370100 h 3326578"/>
              <a:gd name="connsiteX1" fmla="*/ 606670 w 2690985"/>
              <a:gd name="connsiteY1" fmla="*/ 134024 h 3326578"/>
              <a:gd name="connsiteX2" fmla="*/ 2032892 w 2690985"/>
              <a:gd name="connsiteY2" fmla="*/ 67877 h 3326578"/>
              <a:gd name="connsiteX3" fmla="*/ 2682599 w 2690985"/>
              <a:gd name="connsiteY3" fmla="*/ 1030405 h 3326578"/>
              <a:gd name="connsiteX4" fmla="*/ 1647882 w 2690985"/>
              <a:gd name="connsiteY4" fmla="*/ 2438098 h 3326578"/>
              <a:gd name="connsiteX5" fmla="*/ 1882017 w 2690985"/>
              <a:gd name="connsiteY5" fmla="*/ 3291978 h 3326578"/>
              <a:gd name="connsiteX6" fmla="*/ 56393 w 2690985"/>
              <a:gd name="connsiteY6" fmla="*/ 1370100 h 3326578"/>
              <a:gd name="connsiteX0" fmla="*/ 56728 w 2691320"/>
              <a:gd name="connsiteY0" fmla="*/ 1431108 h 3387586"/>
              <a:gd name="connsiteX1" fmla="*/ 607005 w 2691320"/>
              <a:gd name="connsiteY1" fmla="*/ 195032 h 3387586"/>
              <a:gd name="connsiteX2" fmla="*/ 2057290 w 2691320"/>
              <a:gd name="connsiteY2" fmla="*/ 32632 h 3387586"/>
              <a:gd name="connsiteX3" fmla="*/ 2682934 w 2691320"/>
              <a:gd name="connsiteY3" fmla="*/ 1091413 h 3387586"/>
              <a:gd name="connsiteX4" fmla="*/ 1648217 w 2691320"/>
              <a:gd name="connsiteY4" fmla="*/ 2499106 h 3387586"/>
              <a:gd name="connsiteX5" fmla="*/ 1882352 w 2691320"/>
              <a:gd name="connsiteY5" fmla="*/ 3352986 h 3387586"/>
              <a:gd name="connsiteX6" fmla="*/ 56728 w 2691320"/>
              <a:gd name="connsiteY6" fmla="*/ 1431108 h 3387586"/>
              <a:gd name="connsiteX0" fmla="*/ 56728 w 2691320"/>
              <a:gd name="connsiteY0" fmla="*/ 1457770 h 3414248"/>
              <a:gd name="connsiteX1" fmla="*/ 607005 w 2691320"/>
              <a:gd name="connsiteY1" fmla="*/ 221694 h 3414248"/>
              <a:gd name="connsiteX2" fmla="*/ 2057290 w 2691320"/>
              <a:gd name="connsiteY2" fmla="*/ 59294 h 3414248"/>
              <a:gd name="connsiteX3" fmla="*/ 2682934 w 2691320"/>
              <a:gd name="connsiteY3" fmla="*/ 1118075 h 3414248"/>
              <a:gd name="connsiteX4" fmla="*/ 1648217 w 2691320"/>
              <a:gd name="connsiteY4" fmla="*/ 2525768 h 3414248"/>
              <a:gd name="connsiteX5" fmla="*/ 1882352 w 2691320"/>
              <a:gd name="connsiteY5" fmla="*/ 3379648 h 3414248"/>
              <a:gd name="connsiteX6" fmla="*/ 56728 w 2691320"/>
              <a:gd name="connsiteY6" fmla="*/ 1457770 h 3414248"/>
              <a:gd name="connsiteX0" fmla="*/ 55572 w 2690164"/>
              <a:gd name="connsiteY0" fmla="*/ 1399723 h 3356201"/>
              <a:gd name="connsiteX1" fmla="*/ 605849 w 2690164"/>
              <a:gd name="connsiteY1" fmla="*/ 163647 h 3356201"/>
              <a:gd name="connsiteX2" fmla="*/ 1971913 w 2690164"/>
              <a:gd name="connsiteY2" fmla="*/ 85468 h 3356201"/>
              <a:gd name="connsiteX3" fmla="*/ 2681778 w 2690164"/>
              <a:gd name="connsiteY3" fmla="*/ 1060028 h 3356201"/>
              <a:gd name="connsiteX4" fmla="*/ 1647061 w 2690164"/>
              <a:gd name="connsiteY4" fmla="*/ 2467721 h 3356201"/>
              <a:gd name="connsiteX5" fmla="*/ 1881196 w 2690164"/>
              <a:gd name="connsiteY5" fmla="*/ 3321601 h 3356201"/>
              <a:gd name="connsiteX6" fmla="*/ 55572 w 2690164"/>
              <a:gd name="connsiteY6" fmla="*/ 1399723 h 3356201"/>
              <a:gd name="connsiteX0" fmla="*/ 55572 w 2690164"/>
              <a:gd name="connsiteY0" fmla="*/ 1399723 h 3356201"/>
              <a:gd name="connsiteX1" fmla="*/ 605849 w 2690164"/>
              <a:gd name="connsiteY1" fmla="*/ 163647 h 3356201"/>
              <a:gd name="connsiteX2" fmla="*/ 1971913 w 2690164"/>
              <a:gd name="connsiteY2" fmla="*/ 85468 h 3356201"/>
              <a:gd name="connsiteX3" fmla="*/ 2681778 w 2690164"/>
              <a:gd name="connsiteY3" fmla="*/ 1060028 h 3356201"/>
              <a:gd name="connsiteX4" fmla="*/ 1647061 w 2690164"/>
              <a:gd name="connsiteY4" fmla="*/ 2467721 h 3356201"/>
              <a:gd name="connsiteX5" fmla="*/ 1881196 w 2690164"/>
              <a:gd name="connsiteY5" fmla="*/ 3321601 h 3356201"/>
              <a:gd name="connsiteX6" fmla="*/ 55572 w 2690164"/>
              <a:gd name="connsiteY6" fmla="*/ 1399723 h 3356201"/>
              <a:gd name="connsiteX0" fmla="*/ 55572 w 2690164"/>
              <a:gd name="connsiteY0" fmla="*/ 1404573 h 3361051"/>
              <a:gd name="connsiteX1" fmla="*/ 605849 w 2690164"/>
              <a:gd name="connsiteY1" fmla="*/ 168497 h 3361051"/>
              <a:gd name="connsiteX2" fmla="*/ 1971913 w 2690164"/>
              <a:gd name="connsiteY2" fmla="*/ 90318 h 3361051"/>
              <a:gd name="connsiteX3" fmla="*/ 2681778 w 2690164"/>
              <a:gd name="connsiteY3" fmla="*/ 1064878 h 3361051"/>
              <a:gd name="connsiteX4" fmla="*/ 1647061 w 2690164"/>
              <a:gd name="connsiteY4" fmla="*/ 2472571 h 3361051"/>
              <a:gd name="connsiteX5" fmla="*/ 1881196 w 2690164"/>
              <a:gd name="connsiteY5" fmla="*/ 3326451 h 3361051"/>
              <a:gd name="connsiteX6" fmla="*/ 55572 w 2690164"/>
              <a:gd name="connsiteY6" fmla="*/ 1404573 h 3361051"/>
              <a:gd name="connsiteX0" fmla="*/ 66762 w 2701354"/>
              <a:gd name="connsiteY0" fmla="*/ 1239998 h 3196476"/>
              <a:gd name="connsiteX1" fmla="*/ 617039 w 2701354"/>
              <a:gd name="connsiteY1" fmla="*/ 3922 h 3196476"/>
              <a:gd name="connsiteX2" fmla="*/ 2692968 w 2701354"/>
              <a:gd name="connsiteY2" fmla="*/ 900303 h 3196476"/>
              <a:gd name="connsiteX3" fmla="*/ 1658251 w 2701354"/>
              <a:gd name="connsiteY3" fmla="*/ 2307996 h 3196476"/>
              <a:gd name="connsiteX4" fmla="*/ 1892386 w 2701354"/>
              <a:gd name="connsiteY4" fmla="*/ 3161876 h 3196476"/>
              <a:gd name="connsiteX5" fmla="*/ 66762 w 2701354"/>
              <a:gd name="connsiteY5" fmla="*/ 1239998 h 3196476"/>
              <a:gd name="connsiteX0" fmla="*/ 15242 w 2649834"/>
              <a:gd name="connsiteY0" fmla="*/ 1515510 h 3471988"/>
              <a:gd name="connsiteX1" fmla="*/ 1058814 w 2649834"/>
              <a:gd name="connsiteY1" fmla="*/ 2707 h 3471988"/>
              <a:gd name="connsiteX2" fmla="*/ 2641448 w 2649834"/>
              <a:gd name="connsiteY2" fmla="*/ 1175815 h 3471988"/>
              <a:gd name="connsiteX3" fmla="*/ 1606731 w 2649834"/>
              <a:gd name="connsiteY3" fmla="*/ 2583508 h 3471988"/>
              <a:gd name="connsiteX4" fmla="*/ 1840866 w 2649834"/>
              <a:gd name="connsiteY4" fmla="*/ 3437388 h 3471988"/>
              <a:gd name="connsiteX5" fmla="*/ 15242 w 2649834"/>
              <a:gd name="connsiteY5" fmla="*/ 1515510 h 3471988"/>
              <a:gd name="connsiteX0" fmla="*/ 55037 w 2689629"/>
              <a:gd name="connsiteY0" fmla="*/ 1519585 h 3476063"/>
              <a:gd name="connsiteX1" fmla="*/ 1098609 w 2689629"/>
              <a:gd name="connsiteY1" fmla="*/ 6782 h 3476063"/>
              <a:gd name="connsiteX2" fmla="*/ 2681243 w 2689629"/>
              <a:gd name="connsiteY2" fmla="*/ 1179890 h 3476063"/>
              <a:gd name="connsiteX3" fmla="*/ 1646526 w 2689629"/>
              <a:gd name="connsiteY3" fmla="*/ 2587583 h 3476063"/>
              <a:gd name="connsiteX4" fmla="*/ 1880661 w 2689629"/>
              <a:gd name="connsiteY4" fmla="*/ 3441463 h 3476063"/>
              <a:gd name="connsiteX5" fmla="*/ 55037 w 2689629"/>
              <a:gd name="connsiteY5" fmla="*/ 1519585 h 3476063"/>
              <a:gd name="connsiteX0" fmla="*/ 55037 w 2689629"/>
              <a:gd name="connsiteY0" fmla="*/ 1519585 h 3464127"/>
              <a:gd name="connsiteX1" fmla="*/ 1098609 w 2689629"/>
              <a:gd name="connsiteY1" fmla="*/ 6782 h 3464127"/>
              <a:gd name="connsiteX2" fmla="*/ 2681243 w 2689629"/>
              <a:gd name="connsiteY2" fmla="*/ 1179890 h 3464127"/>
              <a:gd name="connsiteX3" fmla="*/ 1646526 w 2689629"/>
              <a:gd name="connsiteY3" fmla="*/ 2443204 h 3464127"/>
              <a:gd name="connsiteX4" fmla="*/ 1880661 w 2689629"/>
              <a:gd name="connsiteY4" fmla="*/ 3441463 h 3464127"/>
              <a:gd name="connsiteX5" fmla="*/ 55037 w 2689629"/>
              <a:gd name="connsiteY5" fmla="*/ 1519585 h 3464127"/>
              <a:gd name="connsiteX0" fmla="*/ 55037 w 2691378"/>
              <a:gd name="connsiteY0" fmla="*/ 1519585 h 3464127"/>
              <a:gd name="connsiteX1" fmla="*/ 1098609 w 2691378"/>
              <a:gd name="connsiteY1" fmla="*/ 6782 h 3464127"/>
              <a:gd name="connsiteX2" fmla="*/ 2681243 w 2691378"/>
              <a:gd name="connsiteY2" fmla="*/ 1179890 h 3464127"/>
              <a:gd name="connsiteX3" fmla="*/ 1646526 w 2691378"/>
              <a:gd name="connsiteY3" fmla="*/ 2443204 h 3464127"/>
              <a:gd name="connsiteX4" fmla="*/ 1880661 w 2691378"/>
              <a:gd name="connsiteY4" fmla="*/ 3441463 h 3464127"/>
              <a:gd name="connsiteX5" fmla="*/ 55037 w 2691378"/>
              <a:gd name="connsiteY5" fmla="*/ 1519585 h 3464127"/>
              <a:gd name="connsiteX0" fmla="*/ 55037 w 2692546"/>
              <a:gd name="connsiteY0" fmla="*/ 1519585 h 3464127"/>
              <a:gd name="connsiteX1" fmla="*/ 1098609 w 2692546"/>
              <a:gd name="connsiteY1" fmla="*/ 6782 h 3464127"/>
              <a:gd name="connsiteX2" fmla="*/ 2681243 w 2692546"/>
              <a:gd name="connsiteY2" fmla="*/ 1179890 h 3464127"/>
              <a:gd name="connsiteX3" fmla="*/ 1646526 w 2692546"/>
              <a:gd name="connsiteY3" fmla="*/ 2443204 h 3464127"/>
              <a:gd name="connsiteX4" fmla="*/ 1880661 w 2692546"/>
              <a:gd name="connsiteY4" fmla="*/ 3441463 h 3464127"/>
              <a:gd name="connsiteX5" fmla="*/ 55037 w 2692546"/>
              <a:gd name="connsiteY5" fmla="*/ 1519585 h 3464127"/>
              <a:gd name="connsiteX0" fmla="*/ 55037 w 2692223"/>
              <a:gd name="connsiteY0" fmla="*/ 1519585 h 3479777"/>
              <a:gd name="connsiteX1" fmla="*/ 1098609 w 2692223"/>
              <a:gd name="connsiteY1" fmla="*/ 6782 h 3479777"/>
              <a:gd name="connsiteX2" fmla="*/ 2681243 w 2692223"/>
              <a:gd name="connsiteY2" fmla="*/ 1179890 h 3479777"/>
              <a:gd name="connsiteX3" fmla="*/ 1622463 w 2692223"/>
              <a:gd name="connsiteY3" fmla="*/ 2623678 h 3479777"/>
              <a:gd name="connsiteX4" fmla="*/ 1880661 w 2692223"/>
              <a:gd name="connsiteY4" fmla="*/ 3441463 h 3479777"/>
              <a:gd name="connsiteX5" fmla="*/ 55037 w 2692223"/>
              <a:gd name="connsiteY5" fmla="*/ 1519585 h 3479777"/>
              <a:gd name="connsiteX0" fmla="*/ 55037 w 2693638"/>
              <a:gd name="connsiteY0" fmla="*/ 1519585 h 3469563"/>
              <a:gd name="connsiteX1" fmla="*/ 1098609 w 2693638"/>
              <a:gd name="connsiteY1" fmla="*/ 6782 h 3469563"/>
              <a:gd name="connsiteX2" fmla="*/ 2681243 w 2693638"/>
              <a:gd name="connsiteY2" fmla="*/ 1179890 h 3469563"/>
              <a:gd name="connsiteX3" fmla="*/ 1718716 w 2693638"/>
              <a:gd name="connsiteY3" fmla="*/ 2515394 h 3469563"/>
              <a:gd name="connsiteX4" fmla="*/ 1880661 w 2693638"/>
              <a:gd name="connsiteY4" fmla="*/ 3441463 h 3469563"/>
              <a:gd name="connsiteX5" fmla="*/ 55037 w 2693638"/>
              <a:gd name="connsiteY5" fmla="*/ 1519585 h 3469563"/>
              <a:gd name="connsiteX0" fmla="*/ 55037 w 2698025"/>
              <a:gd name="connsiteY0" fmla="*/ 1519585 h 3469563"/>
              <a:gd name="connsiteX1" fmla="*/ 1098609 w 2698025"/>
              <a:gd name="connsiteY1" fmla="*/ 6782 h 3469563"/>
              <a:gd name="connsiteX2" fmla="*/ 2681243 w 2698025"/>
              <a:gd name="connsiteY2" fmla="*/ 1179890 h 3469563"/>
              <a:gd name="connsiteX3" fmla="*/ 1718716 w 2698025"/>
              <a:gd name="connsiteY3" fmla="*/ 2515394 h 3469563"/>
              <a:gd name="connsiteX4" fmla="*/ 1880661 w 2698025"/>
              <a:gd name="connsiteY4" fmla="*/ 3441463 h 3469563"/>
              <a:gd name="connsiteX5" fmla="*/ 55037 w 2698025"/>
              <a:gd name="connsiteY5" fmla="*/ 1519585 h 3469563"/>
              <a:gd name="connsiteX0" fmla="*/ 15340 w 2690799"/>
              <a:gd name="connsiteY0" fmla="*/ 1515825 h 3465803"/>
              <a:gd name="connsiteX1" fmla="*/ 1058912 w 2690799"/>
              <a:gd name="connsiteY1" fmla="*/ 3022 h 3465803"/>
              <a:gd name="connsiteX2" fmla="*/ 2674948 w 2690799"/>
              <a:gd name="connsiteY2" fmla="*/ 1159373 h 3465803"/>
              <a:gd name="connsiteX3" fmla="*/ 1679019 w 2690799"/>
              <a:gd name="connsiteY3" fmla="*/ 2511634 h 3465803"/>
              <a:gd name="connsiteX4" fmla="*/ 1840964 w 2690799"/>
              <a:gd name="connsiteY4" fmla="*/ 3437703 h 3465803"/>
              <a:gd name="connsiteX5" fmla="*/ 15340 w 2690799"/>
              <a:gd name="connsiteY5" fmla="*/ 1515825 h 3465803"/>
              <a:gd name="connsiteX0" fmla="*/ 15340 w 2690798"/>
              <a:gd name="connsiteY0" fmla="*/ 1545538 h 3495516"/>
              <a:gd name="connsiteX1" fmla="*/ 1058912 w 2690798"/>
              <a:gd name="connsiteY1" fmla="*/ 32735 h 3495516"/>
              <a:gd name="connsiteX2" fmla="*/ 2674948 w 2690798"/>
              <a:gd name="connsiteY2" fmla="*/ 1189086 h 3495516"/>
              <a:gd name="connsiteX3" fmla="*/ 1679019 w 2690798"/>
              <a:gd name="connsiteY3" fmla="*/ 2541347 h 3495516"/>
              <a:gd name="connsiteX4" fmla="*/ 1840964 w 2690798"/>
              <a:gd name="connsiteY4" fmla="*/ 3467416 h 3495516"/>
              <a:gd name="connsiteX5" fmla="*/ 15340 w 2690798"/>
              <a:gd name="connsiteY5" fmla="*/ 1545538 h 3495516"/>
              <a:gd name="connsiteX0" fmla="*/ 18419 w 2693877"/>
              <a:gd name="connsiteY0" fmla="*/ 1545538 h 3257721"/>
              <a:gd name="connsiteX1" fmla="*/ 1061991 w 2693877"/>
              <a:gd name="connsiteY1" fmla="*/ 32735 h 3257721"/>
              <a:gd name="connsiteX2" fmla="*/ 2678027 w 2693877"/>
              <a:gd name="connsiteY2" fmla="*/ 1189086 h 3257721"/>
              <a:gd name="connsiteX3" fmla="*/ 1682098 w 2693877"/>
              <a:gd name="connsiteY3" fmla="*/ 2541347 h 3257721"/>
              <a:gd name="connsiteX4" fmla="*/ 491258 w 2693877"/>
              <a:gd name="connsiteY4" fmla="*/ 3216072 h 3257721"/>
              <a:gd name="connsiteX5" fmla="*/ 18419 w 2693877"/>
              <a:gd name="connsiteY5" fmla="*/ 1545538 h 3257721"/>
              <a:gd name="connsiteX0" fmla="*/ 19771 w 2701203"/>
              <a:gd name="connsiteY0" fmla="*/ 1545538 h 3528350"/>
              <a:gd name="connsiteX1" fmla="*/ 1063343 w 2701203"/>
              <a:gd name="connsiteY1" fmla="*/ 32735 h 3528350"/>
              <a:gd name="connsiteX2" fmla="*/ 2679379 w 2701203"/>
              <a:gd name="connsiteY2" fmla="*/ 1189086 h 3528350"/>
              <a:gd name="connsiteX3" fmla="*/ 1850461 w 2701203"/>
              <a:gd name="connsiteY3" fmla="*/ 3245107 h 3528350"/>
              <a:gd name="connsiteX4" fmla="*/ 492610 w 2701203"/>
              <a:gd name="connsiteY4" fmla="*/ 3216072 h 3528350"/>
              <a:gd name="connsiteX5" fmla="*/ 19771 w 2701203"/>
              <a:gd name="connsiteY5" fmla="*/ 1545538 h 3528350"/>
              <a:gd name="connsiteX0" fmla="*/ 19771 w 2701204"/>
              <a:gd name="connsiteY0" fmla="*/ 1545538 h 3486218"/>
              <a:gd name="connsiteX1" fmla="*/ 1063343 w 2701204"/>
              <a:gd name="connsiteY1" fmla="*/ 32735 h 3486218"/>
              <a:gd name="connsiteX2" fmla="*/ 2679379 w 2701204"/>
              <a:gd name="connsiteY2" fmla="*/ 1189086 h 3486218"/>
              <a:gd name="connsiteX3" fmla="*/ 1850461 w 2701204"/>
              <a:gd name="connsiteY3" fmla="*/ 3245107 h 3486218"/>
              <a:gd name="connsiteX4" fmla="*/ 492610 w 2701204"/>
              <a:gd name="connsiteY4" fmla="*/ 3216072 h 3486218"/>
              <a:gd name="connsiteX5" fmla="*/ 19771 w 2701204"/>
              <a:gd name="connsiteY5" fmla="*/ 1545538 h 3486218"/>
              <a:gd name="connsiteX0" fmla="*/ 885123 w 2213771"/>
              <a:gd name="connsiteY0" fmla="*/ 2730423 h 3512066"/>
              <a:gd name="connsiteX1" fmla="*/ 575910 w 2213771"/>
              <a:gd name="connsiteY1" fmla="*/ 111711 h 3512066"/>
              <a:gd name="connsiteX2" fmla="*/ 2191946 w 2213771"/>
              <a:gd name="connsiteY2" fmla="*/ 1268062 h 3512066"/>
              <a:gd name="connsiteX3" fmla="*/ 1363028 w 2213771"/>
              <a:gd name="connsiteY3" fmla="*/ 3324083 h 3512066"/>
              <a:gd name="connsiteX4" fmla="*/ 5177 w 2213771"/>
              <a:gd name="connsiteY4" fmla="*/ 3295048 h 3512066"/>
              <a:gd name="connsiteX5" fmla="*/ 885123 w 2213771"/>
              <a:gd name="connsiteY5" fmla="*/ 2730423 h 3512066"/>
              <a:gd name="connsiteX0" fmla="*/ 1780157 w 3108805"/>
              <a:gd name="connsiteY0" fmla="*/ 2182027 h 2963670"/>
              <a:gd name="connsiteX1" fmla="*/ 17954 w 3108805"/>
              <a:gd name="connsiteY1" fmla="*/ 518419 h 2963670"/>
              <a:gd name="connsiteX2" fmla="*/ 3086980 w 3108805"/>
              <a:gd name="connsiteY2" fmla="*/ 719666 h 2963670"/>
              <a:gd name="connsiteX3" fmla="*/ 2258062 w 3108805"/>
              <a:gd name="connsiteY3" fmla="*/ 2775687 h 2963670"/>
              <a:gd name="connsiteX4" fmla="*/ 900211 w 3108805"/>
              <a:gd name="connsiteY4" fmla="*/ 2746652 h 2963670"/>
              <a:gd name="connsiteX5" fmla="*/ 1780157 w 3108805"/>
              <a:gd name="connsiteY5" fmla="*/ 2182027 h 2963670"/>
              <a:gd name="connsiteX0" fmla="*/ 1778523 w 3044076"/>
              <a:gd name="connsiteY0" fmla="*/ 2635076 h 3416719"/>
              <a:gd name="connsiteX1" fmla="*/ 16320 w 3044076"/>
              <a:gd name="connsiteY1" fmla="*/ 971468 h 3416719"/>
              <a:gd name="connsiteX2" fmla="*/ 3018541 w 3044076"/>
              <a:gd name="connsiteY2" fmla="*/ 569491 h 3416719"/>
              <a:gd name="connsiteX3" fmla="*/ 2256428 w 3044076"/>
              <a:gd name="connsiteY3" fmla="*/ 3228736 h 3416719"/>
              <a:gd name="connsiteX4" fmla="*/ 898577 w 3044076"/>
              <a:gd name="connsiteY4" fmla="*/ 3199701 h 3416719"/>
              <a:gd name="connsiteX5" fmla="*/ 1778523 w 3044076"/>
              <a:gd name="connsiteY5" fmla="*/ 2635076 h 3416719"/>
              <a:gd name="connsiteX0" fmla="*/ 1778523 w 3044076"/>
              <a:gd name="connsiteY0" fmla="*/ 2502757 h 3284400"/>
              <a:gd name="connsiteX1" fmla="*/ 16320 w 3044076"/>
              <a:gd name="connsiteY1" fmla="*/ 839149 h 3284400"/>
              <a:gd name="connsiteX2" fmla="*/ 1282541 w 3044076"/>
              <a:gd name="connsiteY2" fmla="*/ 40224 h 3284400"/>
              <a:gd name="connsiteX3" fmla="*/ 3018541 w 3044076"/>
              <a:gd name="connsiteY3" fmla="*/ 437172 h 3284400"/>
              <a:gd name="connsiteX4" fmla="*/ 2256428 w 3044076"/>
              <a:gd name="connsiteY4" fmla="*/ 3096417 h 3284400"/>
              <a:gd name="connsiteX5" fmla="*/ 898577 w 3044076"/>
              <a:gd name="connsiteY5" fmla="*/ 3067382 h 3284400"/>
              <a:gd name="connsiteX6" fmla="*/ 1778523 w 3044076"/>
              <a:gd name="connsiteY6" fmla="*/ 2502757 h 3284400"/>
              <a:gd name="connsiteX0" fmla="*/ 1778523 w 3113720"/>
              <a:gd name="connsiteY0" fmla="*/ 2502757 h 3067612"/>
              <a:gd name="connsiteX1" fmla="*/ 16320 w 3113720"/>
              <a:gd name="connsiteY1" fmla="*/ 839149 h 3067612"/>
              <a:gd name="connsiteX2" fmla="*/ 1282541 w 3113720"/>
              <a:gd name="connsiteY2" fmla="*/ 40224 h 3067612"/>
              <a:gd name="connsiteX3" fmla="*/ 3018541 w 3113720"/>
              <a:gd name="connsiteY3" fmla="*/ 437172 h 3067612"/>
              <a:gd name="connsiteX4" fmla="*/ 2640554 w 3113720"/>
              <a:gd name="connsiteY4" fmla="*/ 2543462 h 3067612"/>
              <a:gd name="connsiteX5" fmla="*/ 898577 w 3113720"/>
              <a:gd name="connsiteY5" fmla="*/ 3067382 h 3067612"/>
              <a:gd name="connsiteX6" fmla="*/ 1778523 w 3113720"/>
              <a:gd name="connsiteY6" fmla="*/ 2502757 h 3067612"/>
              <a:gd name="connsiteX0" fmla="*/ 1779686 w 3114883"/>
              <a:gd name="connsiteY0" fmla="*/ 2502757 h 3519856"/>
              <a:gd name="connsiteX1" fmla="*/ 17483 w 3114883"/>
              <a:gd name="connsiteY1" fmla="*/ 839149 h 3519856"/>
              <a:gd name="connsiteX2" fmla="*/ 1283704 w 3114883"/>
              <a:gd name="connsiteY2" fmla="*/ 40224 h 3519856"/>
              <a:gd name="connsiteX3" fmla="*/ 3019704 w 3114883"/>
              <a:gd name="connsiteY3" fmla="*/ 437172 h 3519856"/>
              <a:gd name="connsiteX4" fmla="*/ 2641717 w 3114883"/>
              <a:gd name="connsiteY4" fmla="*/ 2543462 h 3519856"/>
              <a:gd name="connsiteX5" fmla="*/ 1701390 w 3114883"/>
              <a:gd name="connsiteY5" fmla="*/ 3519799 h 3519856"/>
              <a:gd name="connsiteX6" fmla="*/ 1779686 w 3114883"/>
              <a:gd name="connsiteY6" fmla="*/ 2502757 h 3519856"/>
              <a:gd name="connsiteX0" fmla="*/ 1481837 w 2817034"/>
              <a:gd name="connsiteY0" fmla="*/ 2502757 h 3519856"/>
              <a:gd name="connsiteX1" fmla="*/ 20254 w 2817034"/>
              <a:gd name="connsiteY1" fmla="*/ 1358591 h 3519856"/>
              <a:gd name="connsiteX2" fmla="*/ 985855 w 2817034"/>
              <a:gd name="connsiteY2" fmla="*/ 40224 h 3519856"/>
              <a:gd name="connsiteX3" fmla="*/ 2721855 w 2817034"/>
              <a:gd name="connsiteY3" fmla="*/ 437172 h 3519856"/>
              <a:gd name="connsiteX4" fmla="*/ 2343868 w 2817034"/>
              <a:gd name="connsiteY4" fmla="*/ 2543462 h 3519856"/>
              <a:gd name="connsiteX5" fmla="*/ 1403541 w 2817034"/>
              <a:gd name="connsiteY5" fmla="*/ 3519799 h 3519856"/>
              <a:gd name="connsiteX6" fmla="*/ 1481837 w 2817034"/>
              <a:gd name="connsiteY6" fmla="*/ 2502757 h 3519856"/>
              <a:gd name="connsiteX0" fmla="*/ 1592956 w 2928153"/>
              <a:gd name="connsiteY0" fmla="*/ 2502757 h 3519856"/>
              <a:gd name="connsiteX1" fmla="*/ 131373 w 2928153"/>
              <a:gd name="connsiteY1" fmla="*/ 1358591 h 3519856"/>
              <a:gd name="connsiteX2" fmla="*/ 1096974 w 2928153"/>
              <a:gd name="connsiteY2" fmla="*/ 40224 h 3519856"/>
              <a:gd name="connsiteX3" fmla="*/ 2832974 w 2928153"/>
              <a:gd name="connsiteY3" fmla="*/ 437172 h 3519856"/>
              <a:gd name="connsiteX4" fmla="*/ 2454987 w 2928153"/>
              <a:gd name="connsiteY4" fmla="*/ 2543462 h 3519856"/>
              <a:gd name="connsiteX5" fmla="*/ 1514660 w 2928153"/>
              <a:gd name="connsiteY5" fmla="*/ 3519799 h 3519856"/>
              <a:gd name="connsiteX6" fmla="*/ 1592956 w 2928153"/>
              <a:gd name="connsiteY6" fmla="*/ 2502757 h 3519856"/>
              <a:gd name="connsiteX0" fmla="*/ 1475387 w 2810584"/>
              <a:gd name="connsiteY0" fmla="*/ 2502757 h 3519856"/>
              <a:gd name="connsiteX1" fmla="*/ 13804 w 2810584"/>
              <a:gd name="connsiteY1" fmla="*/ 1358591 h 3519856"/>
              <a:gd name="connsiteX2" fmla="*/ 979405 w 2810584"/>
              <a:gd name="connsiteY2" fmla="*/ 40224 h 3519856"/>
              <a:gd name="connsiteX3" fmla="*/ 2715405 w 2810584"/>
              <a:gd name="connsiteY3" fmla="*/ 437172 h 3519856"/>
              <a:gd name="connsiteX4" fmla="*/ 2337418 w 2810584"/>
              <a:gd name="connsiteY4" fmla="*/ 2543462 h 3519856"/>
              <a:gd name="connsiteX5" fmla="*/ 1397091 w 2810584"/>
              <a:gd name="connsiteY5" fmla="*/ 3519799 h 3519856"/>
              <a:gd name="connsiteX6" fmla="*/ 1475387 w 2810584"/>
              <a:gd name="connsiteY6" fmla="*/ 2502757 h 3519856"/>
              <a:gd name="connsiteX0" fmla="*/ 1475387 w 2853090"/>
              <a:gd name="connsiteY0" fmla="*/ 2502757 h 3519818"/>
              <a:gd name="connsiteX1" fmla="*/ 13804 w 2853090"/>
              <a:gd name="connsiteY1" fmla="*/ 1358591 h 3519818"/>
              <a:gd name="connsiteX2" fmla="*/ 979405 w 2853090"/>
              <a:gd name="connsiteY2" fmla="*/ 40224 h 3519818"/>
              <a:gd name="connsiteX3" fmla="*/ 2715405 w 2853090"/>
              <a:gd name="connsiteY3" fmla="*/ 437172 h 3519818"/>
              <a:gd name="connsiteX4" fmla="*/ 2437623 w 2853090"/>
              <a:gd name="connsiteY4" fmla="*/ 2526706 h 3519818"/>
              <a:gd name="connsiteX5" fmla="*/ 1397091 w 2853090"/>
              <a:gd name="connsiteY5" fmla="*/ 3519799 h 3519818"/>
              <a:gd name="connsiteX6" fmla="*/ 1475387 w 2853090"/>
              <a:gd name="connsiteY6" fmla="*/ 2502757 h 3519818"/>
              <a:gd name="connsiteX0" fmla="*/ 1475387 w 2853091"/>
              <a:gd name="connsiteY0" fmla="*/ 2502757 h 3519824"/>
              <a:gd name="connsiteX1" fmla="*/ 13804 w 2853091"/>
              <a:gd name="connsiteY1" fmla="*/ 1358591 h 3519824"/>
              <a:gd name="connsiteX2" fmla="*/ 979405 w 2853091"/>
              <a:gd name="connsiteY2" fmla="*/ 40224 h 3519824"/>
              <a:gd name="connsiteX3" fmla="*/ 2715405 w 2853091"/>
              <a:gd name="connsiteY3" fmla="*/ 437172 h 3519824"/>
              <a:gd name="connsiteX4" fmla="*/ 2437623 w 2853091"/>
              <a:gd name="connsiteY4" fmla="*/ 2526706 h 3519824"/>
              <a:gd name="connsiteX5" fmla="*/ 1397091 w 2853091"/>
              <a:gd name="connsiteY5" fmla="*/ 3519799 h 3519824"/>
              <a:gd name="connsiteX6" fmla="*/ 1475387 w 2853091"/>
              <a:gd name="connsiteY6" fmla="*/ 2502757 h 3519824"/>
              <a:gd name="connsiteX0" fmla="*/ 1625079 w 2852472"/>
              <a:gd name="connsiteY0" fmla="*/ 2620050 h 3520119"/>
              <a:gd name="connsiteX1" fmla="*/ 13185 w 2852472"/>
              <a:gd name="connsiteY1" fmla="*/ 1358591 h 3520119"/>
              <a:gd name="connsiteX2" fmla="*/ 978786 w 2852472"/>
              <a:gd name="connsiteY2" fmla="*/ 40224 h 3520119"/>
              <a:gd name="connsiteX3" fmla="*/ 2714786 w 2852472"/>
              <a:gd name="connsiteY3" fmla="*/ 437172 h 3520119"/>
              <a:gd name="connsiteX4" fmla="*/ 2437004 w 2852472"/>
              <a:gd name="connsiteY4" fmla="*/ 2526706 h 3520119"/>
              <a:gd name="connsiteX5" fmla="*/ 1396472 w 2852472"/>
              <a:gd name="connsiteY5" fmla="*/ 3519799 h 3520119"/>
              <a:gd name="connsiteX6" fmla="*/ 1625079 w 2852472"/>
              <a:gd name="connsiteY6" fmla="*/ 2620050 h 3520119"/>
              <a:gd name="connsiteX0" fmla="*/ 1625079 w 2852472"/>
              <a:gd name="connsiteY0" fmla="*/ 2620050 h 3520127"/>
              <a:gd name="connsiteX1" fmla="*/ 13185 w 2852472"/>
              <a:gd name="connsiteY1" fmla="*/ 1358591 h 3520127"/>
              <a:gd name="connsiteX2" fmla="*/ 978786 w 2852472"/>
              <a:gd name="connsiteY2" fmla="*/ 40224 h 3520127"/>
              <a:gd name="connsiteX3" fmla="*/ 2714786 w 2852472"/>
              <a:gd name="connsiteY3" fmla="*/ 437172 h 3520127"/>
              <a:gd name="connsiteX4" fmla="*/ 2437004 w 2852472"/>
              <a:gd name="connsiteY4" fmla="*/ 2526706 h 3520127"/>
              <a:gd name="connsiteX5" fmla="*/ 1396472 w 2852472"/>
              <a:gd name="connsiteY5" fmla="*/ 3519799 h 3520127"/>
              <a:gd name="connsiteX6" fmla="*/ 1625079 w 2852472"/>
              <a:gd name="connsiteY6" fmla="*/ 2620050 h 3520127"/>
              <a:gd name="connsiteX0" fmla="*/ 1614017 w 2841410"/>
              <a:gd name="connsiteY0" fmla="*/ 2620050 h 3520052"/>
              <a:gd name="connsiteX1" fmla="*/ 1201538 w 2841410"/>
              <a:gd name="connsiteY1" fmla="*/ 2252043 h 3520052"/>
              <a:gd name="connsiteX2" fmla="*/ 2123 w 2841410"/>
              <a:gd name="connsiteY2" fmla="*/ 1358591 h 3520052"/>
              <a:gd name="connsiteX3" fmla="*/ 967724 w 2841410"/>
              <a:gd name="connsiteY3" fmla="*/ 40224 h 3520052"/>
              <a:gd name="connsiteX4" fmla="*/ 2703724 w 2841410"/>
              <a:gd name="connsiteY4" fmla="*/ 437172 h 3520052"/>
              <a:gd name="connsiteX5" fmla="*/ 2425942 w 2841410"/>
              <a:gd name="connsiteY5" fmla="*/ 2526706 h 3520052"/>
              <a:gd name="connsiteX6" fmla="*/ 1385410 w 2841410"/>
              <a:gd name="connsiteY6" fmla="*/ 3519799 h 3520052"/>
              <a:gd name="connsiteX7" fmla="*/ 1614017 w 2841410"/>
              <a:gd name="connsiteY7" fmla="*/ 2620050 h 3520052"/>
              <a:gd name="connsiteX0" fmla="*/ 1616325 w 2843718"/>
              <a:gd name="connsiteY0" fmla="*/ 2620050 h 3520046"/>
              <a:gd name="connsiteX1" fmla="*/ 652712 w 2843718"/>
              <a:gd name="connsiteY1" fmla="*/ 2335824 h 3520046"/>
              <a:gd name="connsiteX2" fmla="*/ 4431 w 2843718"/>
              <a:gd name="connsiteY2" fmla="*/ 1358591 h 3520046"/>
              <a:gd name="connsiteX3" fmla="*/ 970032 w 2843718"/>
              <a:gd name="connsiteY3" fmla="*/ 40224 h 3520046"/>
              <a:gd name="connsiteX4" fmla="*/ 2706032 w 2843718"/>
              <a:gd name="connsiteY4" fmla="*/ 437172 h 3520046"/>
              <a:gd name="connsiteX5" fmla="*/ 2428250 w 2843718"/>
              <a:gd name="connsiteY5" fmla="*/ 2526706 h 3520046"/>
              <a:gd name="connsiteX6" fmla="*/ 1387718 w 2843718"/>
              <a:gd name="connsiteY6" fmla="*/ 3519799 h 3520046"/>
              <a:gd name="connsiteX7" fmla="*/ 1616325 w 2843718"/>
              <a:gd name="connsiteY7" fmla="*/ 2620050 h 3520046"/>
              <a:gd name="connsiteX0" fmla="*/ 1616326 w 2775892"/>
              <a:gd name="connsiteY0" fmla="*/ 2620050 h 3520047"/>
              <a:gd name="connsiteX1" fmla="*/ 652713 w 2775892"/>
              <a:gd name="connsiteY1" fmla="*/ 2335824 h 3520047"/>
              <a:gd name="connsiteX2" fmla="*/ 4432 w 2775892"/>
              <a:gd name="connsiteY2" fmla="*/ 1358591 h 3520047"/>
              <a:gd name="connsiteX3" fmla="*/ 970033 w 2775892"/>
              <a:gd name="connsiteY3" fmla="*/ 40224 h 3520047"/>
              <a:gd name="connsiteX4" fmla="*/ 2554597 w 2775892"/>
              <a:gd name="connsiteY4" fmla="*/ 437172 h 3520047"/>
              <a:gd name="connsiteX5" fmla="*/ 2428251 w 2775892"/>
              <a:gd name="connsiteY5" fmla="*/ 2526706 h 3520047"/>
              <a:gd name="connsiteX6" fmla="*/ 1387719 w 2775892"/>
              <a:gd name="connsiteY6" fmla="*/ 3519799 h 3520047"/>
              <a:gd name="connsiteX7" fmla="*/ 1616326 w 2775892"/>
              <a:gd name="connsiteY7" fmla="*/ 2620050 h 3520047"/>
              <a:gd name="connsiteX0" fmla="*/ 1616326 w 2775892"/>
              <a:gd name="connsiteY0" fmla="*/ 2610066 h 3510063"/>
              <a:gd name="connsiteX1" fmla="*/ 652713 w 2775892"/>
              <a:gd name="connsiteY1" fmla="*/ 2325840 h 3510063"/>
              <a:gd name="connsiteX2" fmla="*/ 4432 w 2775892"/>
              <a:gd name="connsiteY2" fmla="*/ 1348607 h 3510063"/>
              <a:gd name="connsiteX3" fmla="*/ 970033 w 2775892"/>
              <a:gd name="connsiteY3" fmla="*/ 30240 h 3510063"/>
              <a:gd name="connsiteX4" fmla="*/ 2554597 w 2775892"/>
              <a:gd name="connsiteY4" fmla="*/ 427188 h 3510063"/>
              <a:gd name="connsiteX5" fmla="*/ 2428251 w 2775892"/>
              <a:gd name="connsiteY5" fmla="*/ 2516722 h 3510063"/>
              <a:gd name="connsiteX6" fmla="*/ 1387719 w 2775892"/>
              <a:gd name="connsiteY6" fmla="*/ 3509815 h 3510063"/>
              <a:gd name="connsiteX7" fmla="*/ 1616326 w 2775892"/>
              <a:gd name="connsiteY7" fmla="*/ 2610066 h 3510063"/>
              <a:gd name="connsiteX0" fmla="*/ 1616326 w 2835644"/>
              <a:gd name="connsiteY0" fmla="*/ 2610066 h 3510063"/>
              <a:gd name="connsiteX1" fmla="*/ 652713 w 2835644"/>
              <a:gd name="connsiteY1" fmla="*/ 2325840 h 3510063"/>
              <a:gd name="connsiteX2" fmla="*/ 4432 w 2835644"/>
              <a:gd name="connsiteY2" fmla="*/ 1348607 h 3510063"/>
              <a:gd name="connsiteX3" fmla="*/ 970033 w 2835644"/>
              <a:gd name="connsiteY3" fmla="*/ 30240 h 3510063"/>
              <a:gd name="connsiteX4" fmla="*/ 2554597 w 2835644"/>
              <a:gd name="connsiteY4" fmla="*/ 427188 h 3510063"/>
              <a:gd name="connsiteX5" fmla="*/ 2428251 w 2835644"/>
              <a:gd name="connsiteY5" fmla="*/ 2516722 h 3510063"/>
              <a:gd name="connsiteX6" fmla="*/ 1387719 w 2835644"/>
              <a:gd name="connsiteY6" fmla="*/ 3509815 h 3510063"/>
              <a:gd name="connsiteX7" fmla="*/ 1616326 w 2835644"/>
              <a:gd name="connsiteY7" fmla="*/ 2610066 h 3510063"/>
              <a:gd name="connsiteX0" fmla="*/ 1616326 w 2932215"/>
              <a:gd name="connsiteY0" fmla="*/ 2687486 h 3587483"/>
              <a:gd name="connsiteX1" fmla="*/ 652713 w 2932215"/>
              <a:gd name="connsiteY1" fmla="*/ 2403260 h 3587483"/>
              <a:gd name="connsiteX2" fmla="*/ 4432 w 2932215"/>
              <a:gd name="connsiteY2" fmla="*/ 1426027 h 3587483"/>
              <a:gd name="connsiteX3" fmla="*/ 970033 w 2932215"/>
              <a:gd name="connsiteY3" fmla="*/ 107660 h 3587483"/>
              <a:gd name="connsiteX4" fmla="*/ 2733566 w 2932215"/>
              <a:gd name="connsiteY4" fmla="*/ 283611 h 3587483"/>
              <a:gd name="connsiteX5" fmla="*/ 2428251 w 2932215"/>
              <a:gd name="connsiteY5" fmla="*/ 2594142 h 3587483"/>
              <a:gd name="connsiteX6" fmla="*/ 1387719 w 2932215"/>
              <a:gd name="connsiteY6" fmla="*/ 3587235 h 3587483"/>
              <a:gd name="connsiteX7" fmla="*/ 1616326 w 2932215"/>
              <a:gd name="connsiteY7" fmla="*/ 2687486 h 3587483"/>
              <a:gd name="connsiteX0" fmla="*/ 1616326 w 2932215"/>
              <a:gd name="connsiteY0" fmla="*/ 2692858 h 3592855"/>
              <a:gd name="connsiteX1" fmla="*/ 652713 w 2932215"/>
              <a:gd name="connsiteY1" fmla="*/ 2408632 h 3592855"/>
              <a:gd name="connsiteX2" fmla="*/ 4432 w 2932215"/>
              <a:gd name="connsiteY2" fmla="*/ 1431399 h 3592855"/>
              <a:gd name="connsiteX3" fmla="*/ 970033 w 2932215"/>
              <a:gd name="connsiteY3" fmla="*/ 113032 h 3592855"/>
              <a:gd name="connsiteX4" fmla="*/ 2733566 w 2932215"/>
              <a:gd name="connsiteY4" fmla="*/ 288983 h 3592855"/>
              <a:gd name="connsiteX5" fmla="*/ 2428251 w 2932215"/>
              <a:gd name="connsiteY5" fmla="*/ 2599514 h 3592855"/>
              <a:gd name="connsiteX6" fmla="*/ 1387719 w 2932215"/>
              <a:gd name="connsiteY6" fmla="*/ 3592607 h 3592855"/>
              <a:gd name="connsiteX7" fmla="*/ 1616326 w 2932215"/>
              <a:gd name="connsiteY7" fmla="*/ 2692858 h 3592855"/>
              <a:gd name="connsiteX0" fmla="*/ 1616326 w 2783628"/>
              <a:gd name="connsiteY0" fmla="*/ 2609809 h 3509806"/>
              <a:gd name="connsiteX1" fmla="*/ 652713 w 2783628"/>
              <a:gd name="connsiteY1" fmla="*/ 2325583 h 3509806"/>
              <a:gd name="connsiteX2" fmla="*/ 4432 w 2783628"/>
              <a:gd name="connsiteY2" fmla="*/ 1348350 h 3509806"/>
              <a:gd name="connsiteX3" fmla="*/ 970033 w 2783628"/>
              <a:gd name="connsiteY3" fmla="*/ 29983 h 3509806"/>
              <a:gd name="connsiteX4" fmla="*/ 2430695 w 2783628"/>
              <a:gd name="connsiteY4" fmla="*/ 440744 h 3509806"/>
              <a:gd name="connsiteX5" fmla="*/ 2428251 w 2783628"/>
              <a:gd name="connsiteY5" fmla="*/ 2516465 h 3509806"/>
              <a:gd name="connsiteX6" fmla="*/ 1387719 w 2783628"/>
              <a:gd name="connsiteY6" fmla="*/ 3509558 h 3509806"/>
              <a:gd name="connsiteX7" fmla="*/ 1616326 w 2783628"/>
              <a:gd name="connsiteY7" fmla="*/ 2609809 h 3509806"/>
              <a:gd name="connsiteX0" fmla="*/ 1616326 w 2783628"/>
              <a:gd name="connsiteY0" fmla="*/ 2609809 h 3178463"/>
              <a:gd name="connsiteX1" fmla="*/ 652713 w 2783628"/>
              <a:gd name="connsiteY1" fmla="*/ 2325583 h 3178463"/>
              <a:gd name="connsiteX2" fmla="*/ 4432 w 2783628"/>
              <a:gd name="connsiteY2" fmla="*/ 1348350 h 3178463"/>
              <a:gd name="connsiteX3" fmla="*/ 970033 w 2783628"/>
              <a:gd name="connsiteY3" fmla="*/ 29983 h 3178463"/>
              <a:gd name="connsiteX4" fmla="*/ 2430695 w 2783628"/>
              <a:gd name="connsiteY4" fmla="*/ 440744 h 3178463"/>
              <a:gd name="connsiteX5" fmla="*/ 2428251 w 2783628"/>
              <a:gd name="connsiteY5" fmla="*/ 2516465 h 3178463"/>
              <a:gd name="connsiteX6" fmla="*/ 1318885 w 2783628"/>
              <a:gd name="connsiteY6" fmla="*/ 3178063 h 3178463"/>
              <a:gd name="connsiteX7" fmla="*/ 1616326 w 2783628"/>
              <a:gd name="connsiteY7" fmla="*/ 2609809 h 3178463"/>
              <a:gd name="connsiteX0" fmla="*/ 1368523 w 2783628"/>
              <a:gd name="connsiteY0" fmla="*/ 2595997 h 3178347"/>
              <a:gd name="connsiteX1" fmla="*/ 652713 w 2783628"/>
              <a:gd name="connsiteY1" fmla="*/ 2325583 h 3178347"/>
              <a:gd name="connsiteX2" fmla="*/ 4432 w 2783628"/>
              <a:gd name="connsiteY2" fmla="*/ 1348350 h 3178347"/>
              <a:gd name="connsiteX3" fmla="*/ 970033 w 2783628"/>
              <a:gd name="connsiteY3" fmla="*/ 29983 h 3178347"/>
              <a:gd name="connsiteX4" fmla="*/ 2430695 w 2783628"/>
              <a:gd name="connsiteY4" fmla="*/ 440744 h 3178347"/>
              <a:gd name="connsiteX5" fmla="*/ 2428251 w 2783628"/>
              <a:gd name="connsiteY5" fmla="*/ 2516465 h 3178347"/>
              <a:gd name="connsiteX6" fmla="*/ 1318885 w 2783628"/>
              <a:gd name="connsiteY6" fmla="*/ 3178063 h 3178347"/>
              <a:gd name="connsiteX7" fmla="*/ 1368523 w 2783628"/>
              <a:gd name="connsiteY7" fmla="*/ 2595997 h 3178347"/>
              <a:gd name="connsiteX0" fmla="*/ 1368068 w 2783173"/>
              <a:gd name="connsiteY0" fmla="*/ 2595997 h 3178330"/>
              <a:gd name="connsiteX1" fmla="*/ 666026 w 2783173"/>
              <a:gd name="connsiteY1" fmla="*/ 2505142 h 3178330"/>
              <a:gd name="connsiteX2" fmla="*/ 3977 w 2783173"/>
              <a:gd name="connsiteY2" fmla="*/ 1348350 h 3178330"/>
              <a:gd name="connsiteX3" fmla="*/ 969578 w 2783173"/>
              <a:gd name="connsiteY3" fmla="*/ 29983 h 3178330"/>
              <a:gd name="connsiteX4" fmla="*/ 2430240 w 2783173"/>
              <a:gd name="connsiteY4" fmla="*/ 440744 h 3178330"/>
              <a:gd name="connsiteX5" fmla="*/ 2427796 w 2783173"/>
              <a:gd name="connsiteY5" fmla="*/ 2516465 h 3178330"/>
              <a:gd name="connsiteX6" fmla="*/ 1318430 w 2783173"/>
              <a:gd name="connsiteY6" fmla="*/ 3178063 h 3178330"/>
              <a:gd name="connsiteX7" fmla="*/ 1368068 w 2783173"/>
              <a:gd name="connsiteY7" fmla="*/ 2595997 h 3178330"/>
              <a:gd name="connsiteX0" fmla="*/ 1372855 w 2787960"/>
              <a:gd name="connsiteY0" fmla="*/ 2595997 h 3178356"/>
              <a:gd name="connsiteX1" fmla="*/ 560678 w 2787960"/>
              <a:gd name="connsiteY1" fmla="*/ 2242708 h 3178356"/>
              <a:gd name="connsiteX2" fmla="*/ 8764 w 2787960"/>
              <a:gd name="connsiteY2" fmla="*/ 1348350 h 3178356"/>
              <a:gd name="connsiteX3" fmla="*/ 974365 w 2787960"/>
              <a:gd name="connsiteY3" fmla="*/ 29983 h 3178356"/>
              <a:gd name="connsiteX4" fmla="*/ 2435027 w 2787960"/>
              <a:gd name="connsiteY4" fmla="*/ 440744 h 3178356"/>
              <a:gd name="connsiteX5" fmla="*/ 2432583 w 2787960"/>
              <a:gd name="connsiteY5" fmla="*/ 2516465 h 3178356"/>
              <a:gd name="connsiteX6" fmla="*/ 1323217 w 2787960"/>
              <a:gd name="connsiteY6" fmla="*/ 3178063 h 3178356"/>
              <a:gd name="connsiteX7" fmla="*/ 1372855 w 2787960"/>
              <a:gd name="connsiteY7" fmla="*/ 2595997 h 3178356"/>
              <a:gd name="connsiteX0" fmla="*/ 1239445 w 2654550"/>
              <a:gd name="connsiteY0" fmla="*/ 2595997 h 3178356"/>
              <a:gd name="connsiteX1" fmla="*/ 427268 w 2654550"/>
              <a:gd name="connsiteY1" fmla="*/ 2242708 h 3178356"/>
              <a:gd name="connsiteX2" fmla="*/ 13023 w 2654550"/>
              <a:gd name="connsiteY2" fmla="*/ 933980 h 3178356"/>
              <a:gd name="connsiteX3" fmla="*/ 840955 w 2654550"/>
              <a:gd name="connsiteY3" fmla="*/ 29983 h 3178356"/>
              <a:gd name="connsiteX4" fmla="*/ 2301617 w 2654550"/>
              <a:gd name="connsiteY4" fmla="*/ 440744 h 3178356"/>
              <a:gd name="connsiteX5" fmla="*/ 2299173 w 2654550"/>
              <a:gd name="connsiteY5" fmla="*/ 2516465 h 3178356"/>
              <a:gd name="connsiteX6" fmla="*/ 1189807 w 2654550"/>
              <a:gd name="connsiteY6" fmla="*/ 3178063 h 3178356"/>
              <a:gd name="connsiteX7" fmla="*/ 1239445 w 2654550"/>
              <a:gd name="connsiteY7" fmla="*/ 2595997 h 3178356"/>
              <a:gd name="connsiteX0" fmla="*/ 1269982 w 2685087"/>
              <a:gd name="connsiteY0" fmla="*/ 2595997 h 3178378"/>
              <a:gd name="connsiteX1" fmla="*/ 278837 w 2685087"/>
              <a:gd name="connsiteY1" fmla="*/ 2049335 h 3178378"/>
              <a:gd name="connsiteX2" fmla="*/ 43560 w 2685087"/>
              <a:gd name="connsiteY2" fmla="*/ 933980 h 3178378"/>
              <a:gd name="connsiteX3" fmla="*/ 871492 w 2685087"/>
              <a:gd name="connsiteY3" fmla="*/ 29983 h 3178378"/>
              <a:gd name="connsiteX4" fmla="*/ 2332154 w 2685087"/>
              <a:gd name="connsiteY4" fmla="*/ 440744 h 3178378"/>
              <a:gd name="connsiteX5" fmla="*/ 2329710 w 2685087"/>
              <a:gd name="connsiteY5" fmla="*/ 2516465 h 3178378"/>
              <a:gd name="connsiteX6" fmla="*/ 1220344 w 2685087"/>
              <a:gd name="connsiteY6" fmla="*/ 3178063 h 3178378"/>
              <a:gd name="connsiteX7" fmla="*/ 1269982 w 2685087"/>
              <a:gd name="connsiteY7" fmla="*/ 2595997 h 3178378"/>
              <a:gd name="connsiteX0" fmla="*/ 1255102 w 2670207"/>
              <a:gd name="connsiteY0" fmla="*/ 2595997 h 3178378"/>
              <a:gd name="connsiteX1" fmla="*/ 263957 w 2670207"/>
              <a:gd name="connsiteY1" fmla="*/ 2049335 h 3178378"/>
              <a:gd name="connsiteX2" fmla="*/ 28680 w 2670207"/>
              <a:gd name="connsiteY2" fmla="*/ 933980 h 3178378"/>
              <a:gd name="connsiteX3" fmla="*/ 856612 w 2670207"/>
              <a:gd name="connsiteY3" fmla="*/ 29983 h 3178378"/>
              <a:gd name="connsiteX4" fmla="*/ 2317274 w 2670207"/>
              <a:gd name="connsiteY4" fmla="*/ 440744 h 3178378"/>
              <a:gd name="connsiteX5" fmla="*/ 2314830 w 2670207"/>
              <a:gd name="connsiteY5" fmla="*/ 2516465 h 3178378"/>
              <a:gd name="connsiteX6" fmla="*/ 1205464 w 2670207"/>
              <a:gd name="connsiteY6" fmla="*/ 3178063 h 3178378"/>
              <a:gd name="connsiteX7" fmla="*/ 1255102 w 2670207"/>
              <a:gd name="connsiteY7" fmla="*/ 2595997 h 3178378"/>
              <a:gd name="connsiteX0" fmla="*/ 1302388 w 2717493"/>
              <a:gd name="connsiteY0" fmla="*/ 2595997 h 3178378"/>
              <a:gd name="connsiteX1" fmla="*/ 311243 w 2717493"/>
              <a:gd name="connsiteY1" fmla="*/ 2049335 h 3178378"/>
              <a:gd name="connsiteX2" fmla="*/ 64060 w 2717493"/>
              <a:gd name="connsiteY2" fmla="*/ 2023961 h 3178378"/>
              <a:gd name="connsiteX3" fmla="*/ 75966 w 2717493"/>
              <a:gd name="connsiteY3" fmla="*/ 933980 h 3178378"/>
              <a:gd name="connsiteX4" fmla="*/ 903898 w 2717493"/>
              <a:gd name="connsiteY4" fmla="*/ 29983 h 3178378"/>
              <a:gd name="connsiteX5" fmla="*/ 2364560 w 2717493"/>
              <a:gd name="connsiteY5" fmla="*/ 440744 h 3178378"/>
              <a:gd name="connsiteX6" fmla="*/ 2362116 w 2717493"/>
              <a:gd name="connsiteY6" fmla="*/ 2516465 h 3178378"/>
              <a:gd name="connsiteX7" fmla="*/ 1252750 w 2717493"/>
              <a:gd name="connsiteY7" fmla="*/ 3178063 h 3178378"/>
              <a:gd name="connsiteX8" fmla="*/ 1302388 w 2717493"/>
              <a:gd name="connsiteY8" fmla="*/ 2595997 h 3178378"/>
              <a:gd name="connsiteX0" fmla="*/ 1302388 w 2717493"/>
              <a:gd name="connsiteY0" fmla="*/ 2595997 h 3178354"/>
              <a:gd name="connsiteX1" fmla="*/ 228642 w 2717493"/>
              <a:gd name="connsiteY1" fmla="*/ 2256521 h 3178354"/>
              <a:gd name="connsiteX2" fmla="*/ 64060 w 2717493"/>
              <a:gd name="connsiteY2" fmla="*/ 2023961 h 3178354"/>
              <a:gd name="connsiteX3" fmla="*/ 75966 w 2717493"/>
              <a:gd name="connsiteY3" fmla="*/ 933980 h 3178354"/>
              <a:gd name="connsiteX4" fmla="*/ 903898 w 2717493"/>
              <a:gd name="connsiteY4" fmla="*/ 29983 h 3178354"/>
              <a:gd name="connsiteX5" fmla="*/ 2364560 w 2717493"/>
              <a:gd name="connsiteY5" fmla="*/ 440744 h 3178354"/>
              <a:gd name="connsiteX6" fmla="*/ 2362116 w 2717493"/>
              <a:gd name="connsiteY6" fmla="*/ 2516465 h 3178354"/>
              <a:gd name="connsiteX7" fmla="*/ 1252750 w 2717493"/>
              <a:gd name="connsiteY7" fmla="*/ 3178063 h 3178354"/>
              <a:gd name="connsiteX8" fmla="*/ 1302388 w 2717493"/>
              <a:gd name="connsiteY8" fmla="*/ 2595997 h 3178354"/>
              <a:gd name="connsiteX0" fmla="*/ 1282282 w 2697387"/>
              <a:gd name="connsiteY0" fmla="*/ 2595997 h 3178354"/>
              <a:gd name="connsiteX1" fmla="*/ 208536 w 2697387"/>
              <a:gd name="connsiteY1" fmla="*/ 2256521 h 3178354"/>
              <a:gd name="connsiteX2" fmla="*/ 55860 w 2697387"/>
              <a:gd name="connsiteY2" fmla="*/ 933980 h 3178354"/>
              <a:gd name="connsiteX3" fmla="*/ 883792 w 2697387"/>
              <a:gd name="connsiteY3" fmla="*/ 29983 h 3178354"/>
              <a:gd name="connsiteX4" fmla="*/ 2344454 w 2697387"/>
              <a:gd name="connsiteY4" fmla="*/ 440744 h 3178354"/>
              <a:gd name="connsiteX5" fmla="*/ 2342010 w 2697387"/>
              <a:gd name="connsiteY5" fmla="*/ 2516465 h 3178354"/>
              <a:gd name="connsiteX6" fmla="*/ 1232644 w 2697387"/>
              <a:gd name="connsiteY6" fmla="*/ 3178063 h 3178354"/>
              <a:gd name="connsiteX7" fmla="*/ 1282282 w 2697387"/>
              <a:gd name="connsiteY7" fmla="*/ 2595997 h 3178354"/>
              <a:gd name="connsiteX0" fmla="*/ 1282282 w 2697387"/>
              <a:gd name="connsiteY0" fmla="*/ 2595997 h 3178374"/>
              <a:gd name="connsiteX1" fmla="*/ 208535 w 2697387"/>
              <a:gd name="connsiteY1" fmla="*/ 2090773 h 3178374"/>
              <a:gd name="connsiteX2" fmla="*/ 55860 w 2697387"/>
              <a:gd name="connsiteY2" fmla="*/ 933980 h 3178374"/>
              <a:gd name="connsiteX3" fmla="*/ 883792 w 2697387"/>
              <a:gd name="connsiteY3" fmla="*/ 29983 h 3178374"/>
              <a:gd name="connsiteX4" fmla="*/ 2344454 w 2697387"/>
              <a:gd name="connsiteY4" fmla="*/ 440744 h 3178374"/>
              <a:gd name="connsiteX5" fmla="*/ 2342010 w 2697387"/>
              <a:gd name="connsiteY5" fmla="*/ 2516465 h 3178374"/>
              <a:gd name="connsiteX6" fmla="*/ 1232644 w 2697387"/>
              <a:gd name="connsiteY6" fmla="*/ 3178063 h 3178374"/>
              <a:gd name="connsiteX7" fmla="*/ 1282282 w 2697387"/>
              <a:gd name="connsiteY7" fmla="*/ 2595997 h 3178374"/>
              <a:gd name="connsiteX0" fmla="*/ 1282282 w 2697387"/>
              <a:gd name="connsiteY0" fmla="*/ 2595997 h 3178373"/>
              <a:gd name="connsiteX1" fmla="*/ 208535 w 2697387"/>
              <a:gd name="connsiteY1" fmla="*/ 2090773 h 3178373"/>
              <a:gd name="connsiteX2" fmla="*/ 55860 w 2697387"/>
              <a:gd name="connsiteY2" fmla="*/ 933980 h 3178373"/>
              <a:gd name="connsiteX3" fmla="*/ 883792 w 2697387"/>
              <a:gd name="connsiteY3" fmla="*/ 29983 h 3178373"/>
              <a:gd name="connsiteX4" fmla="*/ 2344454 w 2697387"/>
              <a:gd name="connsiteY4" fmla="*/ 440744 h 3178373"/>
              <a:gd name="connsiteX5" fmla="*/ 2342010 w 2697387"/>
              <a:gd name="connsiteY5" fmla="*/ 2516465 h 3178373"/>
              <a:gd name="connsiteX6" fmla="*/ 1232644 w 2697387"/>
              <a:gd name="connsiteY6" fmla="*/ 3178063 h 3178373"/>
              <a:gd name="connsiteX7" fmla="*/ 1282282 w 2697387"/>
              <a:gd name="connsiteY7" fmla="*/ 2595997 h 3178373"/>
              <a:gd name="connsiteX0" fmla="*/ 1233747 w 2648852"/>
              <a:gd name="connsiteY0" fmla="*/ 2595997 h 3178373"/>
              <a:gd name="connsiteX1" fmla="*/ 7325 w 2648852"/>
              <a:gd name="connsiteY1" fmla="*/ 933980 h 3178373"/>
              <a:gd name="connsiteX2" fmla="*/ 835257 w 2648852"/>
              <a:gd name="connsiteY2" fmla="*/ 29983 h 3178373"/>
              <a:gd name="connsiteX3" fmla="*/ 2295919 w 2648852"/>
              <a:gd name="connsiteY3" fmla="*/ 440744 h 3178373"/>
              <a:gd name="connsiteX4" fmla="*/ 2293475 w 2648852"/>
              <a:gd name="connsiteY4" fmla="*/ 2516465 h 3178373"/>
              <a:gd name="connsiteX5" fmla="*/ 1184109 w 2648852"/>
              <a:gd name="connsiteY5" fmla="*/ 3178063 h 3178373"/>
              <a:gd name="connsiteX6" fmla="*/ 1233747 w 2648852"/>
              <a:gd name="connsiteY6" fmla="*/ 2595997 h 3178373"/>
              <a:gd name="connsiteX0" fmla="*/ 1205357 w 2647995"/>
              <a:gd name="connsiteY0" fmla="*/ 2526936 h 3178066"/>
              <a:gd name="connsiteX1" fmla="*/ 6468 w 2647995"/>
              <a:gd name="connsiteY1" fmla="*/ 933980 h 3178066"/>
              <a:gd name="connsiteX2" fmla="*/ 834400 w 2647995"/>
              <a:gd name="connsiteY2" fmla="*/ 29983 h 3178066"/>
              <a:gd name="connsiteX3" fmla="*/ 2295062 w 2647995"/>
              <a:gd name="connsiteY3" fmla="*/ 440744 h 3178066"/>
              <a:gd name="connsiteX4" fmla="*/ 2292618 w 2647995"/>
              <a:gd name="connsiteY4" fmla="*/ 2516465 h 3178066"/>
              <a:gd name="connsiteX5" fmla="*/ 1183252 w 2647995"/>
              <a:gd name="connsiteY5" fmla="*/ 3178063 h 3178066"/>
              <a:gd name="connsiteX6" fmla="*/ 1205357 w 2647995"/>
              <a:gd name="connsiteY6" fmla="*/ 2526936 h 3178066"/>
              <a:gd name="connsiteX0" fmla="*/ 1205357 w 2647995"/>
              <a:gd name="connsiteY0" fmla="*/ 2526936 h 3178066"/>
              <a:gd name="connsiteX1" fmla="*/ 6468 w 2647995"/>
              <a:gd name="connsiteY1" fmla="*/ 933980 h 3178066"/>
              <a:gd name="connsiteX2" fmla="*/ 834400 w 2647995"/>
              <a:gd name="connsiteY2" fmla="*/ 29983 h 3178066"/>
              <a:gd name="connsiteX3" fmla="*/ 2295062 w 2647995"/>
              <a:gd name="connsiteY3" fmla="*/ 440744 h 3178066"/>
              <a:gd name="connsiteX4" fmla="*/ 2292618 w 2647995"/>
              <a:gd name="connsiteY4" fmla="*/ 2516465 h 3178066"/>
              <a:gd name="connsiteX5" fmla="*/ 1183252 w 2647995"/>
              <a:gd name="connsiteY5" fmla="*/ 3178063 h 3178066"/>
              <a:gd name="connsiteX6" fmla="*/ 1205357 w 2647995"/>
              <a:gd name="connsiteY6" fmla="*/ 2526936 h 3178066"/>
              <a:gd name="connsiteX0" fmla="*/ 1314228 w 2756866"/>
              <a:gd name="connsiteY0" fmla="*/ 2526936 h 3178068"/>
              <a:gd name="connsiteX1" fmla="*/ 5204 w 2756866"/>
              <a:gd name="connsiteY1" fmla="*/ 1748908 h 3178068"/>
              <a:gd name="connsiteX2" fmla="*/ 943271 w 2756866"/>
              <a:gd name="connsiteY2" fmla="*/ 29983 h 3178068"/>
              <a:gd name="connsiteX3" fmla="*/ 2403933 w 2756866"/>
              <a:gd name="connsiteY3" fmla="*/ 440744 h 3178068"/>
              <a:gd name="connsiteX4" fmla="*/ 2401489 w 2756866"/>
              <a:gd name="connsiteY4" fmla="*/ 2516465 h 3178068"/>
              <a:gd name="connsiteX5" fmla="*/ 1292123 w 2756866"/>
              <a:gd name="connsiteY5" fmla="*/ 3178063 h 3178068"/>
              <a:gd name="connsiteX6" fmla="*/ 1314228 w 2756866"/>
              <a:gd name="connsiteY6" fmla="*/ 2526936 h 3178068"/>
              <a:gd name="connsiteX0" fmla="*/ 1359139 w 2801777"/>
              <a:gd name="connsiteY0" fmla="*/ 2526936 h 3178068"/>
              <a:gd name="connsiteX1" fmla="*/ 50115 w 2801777"/>
              <a:gd name="connsiteY1" fmla="*/ 1748908 h 3178068"/>
              <a:gd name="connsiteX2" fmla="*/ 988182 w 2801777"/>
              <a:gd name="connsiteY2" fmla="*/ 29983 h 3178068"/>
              <a:gd name="connsiteX3" fmla="*/ 2448844 w 2801777"/>
              <a:gd name="connsiteY3" fmla="*/ 440744 h 3178068"/>
              <a:gd name="connsiteX4" fmla="*/ 2446400 w 2801777"/>
              <a:gd name="connsiteY4" fmla="*/ 2516465 h 3178068"/>
              <a:gd name="connsiteX5" fmla="*/ 1337034 w 2801777"/>
              <a:gd name="connsiteY5" fmla="*/ 3178063 h 3178068"/>
              <a:gd name="connsiteX6" fmla="*/ 1359139 w 2801777"/>
              <a:gd name="connsiteY6" fmla="*/ 2526936 h 3178068"/>
              <a:gd name="connsiteX0" fmla="*/ 1359139 w 2801777"/>
              <a:gd name="connsiteY0" fmla="*/ 2526936 h 3426688"/>
              <a:gd name="connsiteX1" fmla="*/ 50115 w 2801777"/>
              <a:gd name="connsiteY1" fmla="*/ 1748908 h 3426688"/>
              <a:gd name="connsiteX2" fmla="*/ 988182 w 2801777"/>
              <a:gd name="connsiteY2" fmla="*/ 29983 h 3426688"/>
              <a:gd name="connsiteX3" fmla="*/ 2448844 w 2801777"/>
              <a:gd name="connsiteY3" fmla="*/ 440744 h 3426688"/>
              <a:gd name="connsiteX4" fmla="*/ 2446400 w 2801777"/>
              <a:gd name="connsiteY4" fmla="*/ 2516465 h 3426688"/>
              <a:gd name="connsiteX5" fmla="*/ 1213133 w 2801777"/>
              <a:gd name="connsiteY5" fmla="*/ 3426685 h 3426688"/>
              <a:gd name="connsiteX6" fmla="*/ 1359139 w 2801777"/>
              <a:gd name="connsiteY6" fmla="*/ 2526936 h 3426688"/>
              <a:gd name="connsiteX0" fmla="*/ 1359139 w 2801777"/>
              <a:gd name="connsiteY0" fmla="*/ 2526936 h 3440900"/>
              <a:gd name="connsiteX1" fmla="*/ 50115 w 2801777"/>
              <a:gd name="connsiteY1" fmla="*/ 1748908 h 3440900"/>
              <a:gd name="connsiteX2" fmla="*/ 988182 w 2801777"/>
              <a:gd name="connsiteY2" fmla="*/ 29983 h 3440900"/>
              <a:gd name="connsiteX3" fmla="*/ 2448844 w 2801777"/>
              <a:gd name="connsiteY3" fmla="*/ 440744 h 3440900"/>
              <a:gd name="connsiteX4" fmla="*/ 2446400 w 2801777"/>
              <a:gd name="connsiteY4" fmla="*/ 2516465 h 3440900"/>
              <a:gd name="connsiteX5" fmla="*/ 1213133 w 2801777"/>
              <a:gd name="connsiteY5" fmla="*/ 3426685 h 3440900"/>
              <a:gd name="connsiteX6" fmla="*/ 1359139 w 2801777"/>
              <a:gd name="connsiteY6" fmla="*/ 2526936 h 3440900"/>
              <a:gd name="connsiteX0" fmla="*/ 1359139 w 2801777"/>
              <a:gd name="connsiteY0" fmla="*/ 2526936 h 3196904"/>
              <a:gd name="connsiteX1" fmla="*/ 50115 w 2801777"/>
              <a:gd name="connsiteY1" fmla="*/ 1748908 h 3196904"/>
              <a:gd name="connsiteX2" fmla="*/ 988182 w 2801777"/>
              <a:gd name="connsiteY2" fmla="*/ 29983 h 3196904"/>
              <a:gd name="connsiteX3" fmla="*/ 2448844 w 2801777"/>
              <a:gd name="connsiteY3" fmla="*/ 440744 h 3196904"/>
              <a:gd name="connsiteX4" fmla="*/ 2446400 w 2801777"/>
              <a:gd name="connsiteY4" fmla="*/ 2516465 h 3196904"/>
              <a:gd name="connsiteX5" fmla="*/ 1405869 w 2801777"/>
              <a:gd name="connsiteY5" fmla="*/ 3178064 h 3196904"/>
              <a:gd name="connsiteX6" fmla="*/ 1359139 w 2801777"/>
              <a:gd name="connsiteY6" fmla="*/ 2526936 h 3196904"/>
              <a:gd name="connsiteX0" fmla="*/ 1359139 w 2801777"/>
              <a:gd name="connsiteY0" fmla="*/ 2526936 h 3386474"/>
              <a:gd name="connsiteX1" fmla="*/ 50115 w 2801777"/>
              <a:gd name="connsiteY1" fmla="*/ 1748908 h 3386474"/>
              <a:gd name="connsiteX2" fmla="*/ 988182 w 2801777"/>
              <a:gd name="connsiteY2" fmla="*/ 29983 h 3386474"/>
              <a:gd name="connsiteX3" fmla="*/ 2448844 w 2801777"/>
              <a:gd name="connsiteY3" fmla="*/ 440744 h 3386474"/>
              <a:gd name="connsiteX4" fmla="*/ 2446400 w 2801777"/>
              <a:gd name="connsiteY4" fmla="*/ 2516465 h 3386474"/>
              <a:gd name="connsiteX5" fmla="*/ 1199365 w 2801777"/>
              <a:gd name="connsiteY5" fmla="*/ 3371437 h 3386474"/>
              <a:gd name="connsiteX6" fmla="*/ 1359139 w 2801777"/>
              <a:gd name="connsiteY6" fmla="*/ 2526936 h 3386474"/>
              <a:gd name="connsiteX0" fmla="*/ 1359139 w 2851604"/>
              <a:gd name="connsiteY0" fmla="*/ 2526936 h 3318584"/>
              <a:gd name="connsiteX1" fmla="*/ 50115 w 2851604"/>
              <a:gd name="connsiteY1" fmla="*/ 1748908 h 3318584"/>
              <a:gd name="connsiteX2" fmla="*/ 988182 w 2851604"/>
              <a:gd name="connsiteY2" fmla="*/ 29983 h 3318584"/>
              <a:gd name="connsiteX3" fmla="*/ 2448844 w 2851604"/>
              <a:gd name="connsiteY3" fmla="*/ 440744 h 3318584"/>
              <a:gd name="connsiteX4" fmla="*/ 2446400 w 2851604"/>
              <a:gd name="connsiteY4" fmla="*/ 2516465 h 3318584"/>
              <a:gd name="connsiteX5" fmla="*/ 2851390 w 2851604"/>
              <a:gd name="connsiteY5" fmla="*/ 3302377 h 3318584"/>
              <a:gd name="connsiteX6" fmla="*/ 1359139 w 2851604"/>
              <a:gd name="connsiteY6" fmla="*/ 2526936 h 3318584"/>
              <a:gd name="connsiteX0" fmla="*/ 964887 w 2835324"/>
              <a:gd name="connsiteY0" fmla="*/ 2720309 h 3304632"/>
              <a:gd name="connsiteX1" fmla="*/ 34 w 2835324"/>
              <a:gd name="connsiteY1" fmla="*/ 1748908 h 3304632"/>
              <a:gd name="connsiteX2" fmla="*/ 938101 w 2835324"/>
              <a:gd name="connsiteY2" fmla="*/ 29983 h 3304632"/>
              <a:gd name="connsiteX3" fmla="*/ 2398763 w 2835324"/>
              <a:gd name="connsiteY3" fmla="*/ 440744 h 3304632"/>
              <a:gd name="connsiteX4" fmla="*/ 2396319 w 2835324"/>
              <a:gd name="connsiteY4" fmla="*/ 2516465 h 3304632"/>
              <a:gd name="connsiteX5" fmla="*/ 2801309 w 2835324"/>
              <a:gd name="connsiteY5" fmla="*/ 3302377 h 3304632"/>
              <a:gd name="connsiteX6" fmla="*/ 964887 w 2835324"/>
              <a:gd name="connsiteY6" fmla="*/ 2720309 h 3304632"/>
              <a:gd name="connsiteX0" fmla="*/ 1469995 w 2827080"/>
              <a:gd name="connsiteY0" fmla="*/ 2996557 h 3326153"/>
              <a:gd name="connsiteX1" fmla="*/ 9535 w 2827080"/>
              <a:gd name="connsiteY1" fmla="*/ 1748908 h 3326153"/>
              <a:gd name="connsiteX2" fmla="*/ 947602 w 2827080"/>
              <a:gd name="connsiteY2" fmla="*/ 29983 h 3326153"/>
              <a:gd name="connsiteX3" fmla="*/ 2408264 w 2827080"/>
              <a:gd name="connsiteY3" fmla="*/ 440744 h 3326153"/>
              <a:gd name="connsiteX4" fmla="*/ 2405820 w 2827080"/>
              <a:gd name="connsiteY4" fmla="*/ 2516465 h 3326153"/>
              <a:gd name="connsiteX5" fmla="*/ 2810810 w 2827080"/>
              <a:gd name="connsiteY5" fmla="*/ 3302377 h 3326153"/>
              <a:gd name="connsiteX6" fmla="*/ 1469995 w 2827080"/>
              <a:gd name="connsiteY6" fmla="*/ 2996557 h 3326153"/>
              <a:gd name="connsiteX0" fmla="*/ 1469995 w 2827080"/>
              <a:gd name="connsiteY0" fmla="*/ 2996557 h 3306923"/>
              <a:gd name="connsiteX1" fmla="*/ 9535 w 2827080"/>
              <a:gd name="connsiteY1" fmla="*/ 1748908 h 3306923"/>
              <a:gd name="connsiteX2" fmla="*/ 947602 w 2827080"/>
              <a:gd name="connsiteY2" fmla="*/ 29983 h 3306923"/>
              <a:gd name="connsiteX3" fmla="*/ 2408264 w 2827080"/>
              <a:gd name="connsiteY3" fmla="*/ 440744 h 3306923"/>
              <a:gd name="connsiteX4" fmla="*/ 2405820 w 2827080"/>
              <a:gd name="connsiteY4" fmla="*/ 2516465 h 3306923"/>
              <a:gd name="connsiteX5" fmla="*/ 2810810 w 2827080"/>
              <a:gd name="connsiteY5" fmla="*/ 3302377 h 3306923"/>
              <a:gd name="connsiteX6" fmla="*/ 1469995 w 2827080"/>
              <a:gd name="connsiteY6" fmla="*/ 2996557 h 3306923"/>
              <a:gd name="connsiteX0" fmla="*/ 1541101 w 2827280"/>
              <a:gd name="connsiteY0" fmla="*/ 3314240 h 3453956"/>
              <a:gd name="connsiteX1" fmla="*/ 11806 w 2827280"/>
              <a:gd name="connsiteY1" fmla="*/ 1748908 h 3453956"/>
              <a:gd name="connsiteX2" fmla="*/ 949873 w 2827280"/>
              <a:gd name="connsiteY2" fmla="*/ 29983 h 3453956"/>
              <a:gd name="connsiteX3" fmla="*/ 2410535 w 2827280"/>
              <a:gd name="connsiteY3" fmla="*/ 440744 h 3453956"/>
              <a:gd name="connsiteX4" fmla="*/ 2408091 w 2827280"/>
              <a:gd name="connsiteY4" fmla="*/ 2516465 h 3453956"/>
              <a:gd name="connsiteX5" fmla="*/ 2813081 w 2827280"/>
              <a:gd name="connsiteY5" fmla="*/ 3302377 h 3453956"/>
              <a:gd name="connsiteX6" fmla="*/ 1541101 w 2827280"/>
              <a:gd name="connsiteY6" fmla="*/ 3314240 h 3453956"/>
              <a:gd name="connsiteX0" fmla="*/ 1469996 w 2827081"/>
              <a:gd name="connsiteY0" fmla="*/ 3272803 h 3414837"/>
              <a:gd name="connsiteX1" fmla="*/ 9536 w 2827081"/>
              <a:gd name="connsiteY1" fmla="*/ 1748908 h 3414837"/>
              <a:gd name="connsiteX2" fmla="*/ 947603 w 2827081"/>
              <a:gd name="connsiteY2" fmla="*/ 29983 h 3414837"/>
              <a:gd name="connsiteX3" fmla="*/ 2408265 w 2827081"/>
              <a:gd name="connsiteY3" fmla="*/ 440744 h 3414837"/>
              <a:gd name="connsiteX4" fmla="*/ 2405821 w 2827081"/>
              <a:gd name="connsiteY4" fmla="*/ 2516465 h 3414837"/>
              <a:gd name="connsiteX5" fmla="*/ 2810811 w 2827081"/>
              <a:gd name="connsiteY5" fmla="*/ 3302377 h 3414837"/>
              <a:gd name="connsiteX6" fmla="*/ 1469996 w 2827081"/>
              <a:gd name="connsiteY6" fmla="*/ 3272803 h 3414837"/>
              <a:gd name="connsiteX0" fmla="*/ 1469996 w 2827081"/>
              <a:gd name="connsiteY0" fmla="*/ 3272803 h 3414836"/>
              <a:gd name="connsiteX1" fmla="*/ 9536 w 2827081"/>
              <a:gd name="connsiteY1" fmla="*/ 1748908 h 3414836"/>
              <a:gd name="connsiteX2" fmla="*/ 947603 w 2827081"/>
              <a:gd name="connsiteY2" fmla="*/ 29983 h 3414836"/>
              <a:gd name="connsiteX3" fmla="*/ 2408265 w 2827081"/>
              <a:gd name="connsiteY3" fmla="*/ 440744 h 3414836"/>
              <a:gd name="connsiteX4" fmla="*/ 2405821 w 2827081"/>
              <a:gd name="connsiteY4" fmla="*/ 2516465 h 3414836"/>
              <a:gd name="connsiteX5" fmla="*/ 2810811 w 2827081"/>
              <a:gd name="connsiteY5" fmla="*/ 3302377 h 3414836"/>
              <a:gd name="connsiteX6" fmla="*/ 1469996 w 2827081"/>
              <a:gd name="connsiteY6" fmla="*/ 3272803 h 3414836"/>
              <a:gd name="connsiteX0" fmla="*/ 1370757 w 2827287"/>
              <a:gd name="connsiteY0" fmla="*/ 3466176 h 3598002"/>
              <a:gd name="connsiteX1" fmla="*/ 6665 w 2827287"/>
              <a:gd name="connsiteY1" fmla="*/ 1748908 h 3598002"/>
              <a:gd name="connsiteX2" fmla="*/ 944732 w 2827287"/>
              <a:gd name="connsiteY2" fmla="*/ 29983 h 3598002"/>
              <a:gd name="connsiteX3" fmla="*/ 2405394 w 2827287"/>
              <a:gd name="connsiteY3" fmla="*/ 440744 h 3598002"/>
              <a:gd name="connsiteX4" fmla="*/ 2402950 w 2827287"/>
              <a:gd name="connsiteY4" fmla="*/ 2516465 h 3598002"/>
              <a:gd name="connsiteX5" fmla="*/ 2807940 w 2827287"/>
              <a:gd name="connsiteY5" fmla="*/ 3302377 h 3598002"/>
              <a:gd name="connsiteX6" fmla="*/ 1370757 w 2827287"/>
              <a:gd name="connsiteY6" fmla="*/ 3466176 h 3598002"/>
              <a:gd name="connsiteX0" fmla="*/ 1257850 w 2828266"/>
              <a:gd name="connsiteY0" fmla="*/ 3258991 h 3401813"/>
              <a:gd name="connsiteX1" fmla="*/ 3893 w 2828266"/>
              <a:gd name="connsiteY1" fmla="*/ 1748908 h 3401813"/>
              <a:gd name="connsiteX2" fmla="*/ 941960 w 2828266"/>
              <a:gd name="connsiteY2" fmla="*/ 29983 h 3401813"/>
              <a:gd name="connsiteX3" fmla="*/ 2402622 w 2828266"/>
              <a:gd name="connsiteY3" fmla="*/ 440744 h 3401813"/>
              <a:gd name="connsiteX4" fmla="*/ 2400178 w 2828266"/>
              <a:gd name="connsiteY4" fmla="*/ 2516465 h 3401813"/>
              <a:gd name="connsiteX5" fmla="*/ 2805168 w 2828266"/>
              <a:gd name="connsiteY5" fmla="*/ 3302377 h 3401813"/>
              <a:gd name="connsiteX6" fmla="*/ 1257850 w 2828266"/>
              <a:gd name="connsiteY6" fmla="*/ 3258991 h 3401813"/>
              <a:gd name="connsiteX0" fmla="*/ 1257849 w 2828266"/>
              <a:gd name="connsiteY0" fmla="*/ 3258991 h 3328682"/>
              <a:gd name="connsiteX1" fmla="*/ 3892 w 2828266"/>
              <a:gd name="connsiteY1" fmla="*/ 1748908 h 3328682"/>
              <a:gd name="connsiteX2" fmla="*/ 941959 w 2828266"/>
              <a:gd name="connsiteY2" fmla="*/ 29983 h 3328682"/>
              <a:gd name="connsiteX3" fmla="*/ 2402621 w 2828266"/>
              <a:gd name="connsiteY3" fmla="*/ 440744 h 3328682"/>
              <a:gd name="connsiteX4" fmla="*/ 2400177 w 2828266"/>
              <a:gd name="connsiteY4" fmla="*/ 2516465 h 3328682"/>
              <a:gd name="connsiteX5" fmla="*/ 2805167 w 2828266"/>
              <a:gd name="connsiteY5" fmla="*/ 3302377 h 3328682"/>
              <a:gd name="connsiteX6" fmla="*/ 1257849 w 2828266"/>
              <a:gd name="connsiteY6" fmla="*/ 3258991 h 3328682"/>
              <a:gd name="connsiteX0" fmla="*/ 1257849 w 2755554"/>
              <a:gd name="connsiteY0" fmla="*/ 3258991 h 3648044"/>
              <a:gd name="connsiteX1" fmla="*/ 3892 w 2755554"/>
              <a:gd name="connsiteY1" fmla="*/ 1748908 h 3648044"/>
              <a:gd name="connsiteX2" fmla="*/ 941959 w 2755554"/>
              <a:gd name="connsiteY2" fmla="*/ 29983 h 3648044"/>
              <a:gd name="connsiteX3" fmla="*/ 2402621 w 2755554"/>
              <a:gd name="connsiteY3" fmla="*/ 440744 h 3648044"/>
              <a:gd name="connsiteX4" fmla="*/ 2400177 w 2755554"/>
              <a:gd name="connsiteY4" fmla="*/ 2516465 h 3648044"/>
              <a:gd name="connsiteX5" fmla="*/ 2392162 w 2755554"/>
              <a:gd name="connsiteY5" fmla="*/ 3606248 h 3648044"/>
              <a:gd name="connsiteX6" fmla="*/ 1257849 w 2755554"/>
              <a:gd name="connsiteY6" fmla="*/ 3258991 h 3648044"/>
              <a:gd name="connsiteX0" fmla="*/ 706323 w 2754702"/>
              <a:gd name="connsiteY0" fmla="*/ 2858433 h 3610766"/>
              <a:gd name="connsiteX1" fmla="*/ 3040 w 2754702"/>
              <a:gd name="connsiteY1" fmla="*/ 1748908 h 3610766"/>
              <a:gd name="connsiteX2" fmla="*/ 941107 w 2754702"/>
              <a:gd name="connsiteY2" fmla="*/ 29983 h 3610766"/>
              <a:gd name="connsiteX3" fmla="*/ 2401769 w 2754702"/>
              <a:gd name="connsiteY3" fmla="*/ 440744 h 3610766"/>
              <a:gd name="connsiteX4" fmla="*/ 2399325 w 2754702"/>
              <a:gd name="connsiteY4" fmla="*/ 2516465 h 3610766"/>
              <a:gd name="connsiteX5" fmla="*/ 2391310 w 2754702"/>
              <a:gd name="connsiteY5" fmla="*/ 3606248 h 3610766"/>
              <a:gd name="connsiteX6" fmla="*/ 706323 w 2754702"/>
              <a:gd name="connsiteY6" fmla="*/ 2858433 h 3610766"/>
              <a:gd name="connsiteX0" fmla="*/ 711363 w 2759742"/>
              <a:gd name="connsiteY0" fmla="*/ 2858433 h 3608387"/>
              <a:gd name="connsiteX1" fmla="*/ 8080 w 2759742"/>
              <a:gd name="connsiteY1" fmla="*/ 1748908 h 3608387"/>
              <a:gd name="connsiteX2" fmla="*/ 946147 w 2759742"/>
              <a:gd name="connsiteY2" fmla="*/ 29983 h 3608387"/>
              <a:gd name="connsiteX3" fmla="*/ 2406809 w 2759742"/>
              <a:gd name="connsiteY3" fmla="*/ 440744 h 3608387"/>
              <a:gd name="connsiteX4" fmla="*/ 2404365 w 2759742"/>
              <a:gd name="connsiteY4" fmla="*/ 2516465 h 3608387"/>
              <a:gd name="connsiteX5" fmla="*/ 2396350 w 2759742"/>
              <a:gd name="connsiteY5" fmla="*/ 3606248 h 3608387"/>
              <a:gd name="connsiteX6" fmla="*/ 711363 w 2759742"/>
              <a:gd name="connsiteY6" fmla="*/ 2858433 h 3608387"/>
              <a:gd name="connsiteX0" fmla="*/ 1399072 w 2759108"/>
              <a:gd name="connsiteY0" fmla="*/ 2996556 h 3610876"/>
              <a:gd name="connsiteX1" fmla="*/ 7446 w 2759108"/>
              <a:gd name="connsiteY1" fmla="*/ 1748908 h 3610876"/>
              <a:gd name="connsiteX2" fmla="*/ 945513 w 2759108"/>
              <a:gd name="connsiteY2" fmla="*/ 29983 h 3610876"/>
              <a:gd name="connsiteX3" fmla="*/ 2406175 w 2759108"/>
              <a:gd name="connsiteY3" fmla="*/ 440744 h 3610876"/>
              <a:gd name="connsiteX4" fmla="*/ 2403731 w 2759108"/>
              <a:gd name="connsiteY4" fmla="*/ 2516465 h 3610876"/>
              <a:gd name="connsiteX5" fmla="*/ 2395716 w 2759108"/>
              <a:gd name="connsiteY5" fmla="*/ 3606248 h 3610876"/>
              <a:gd name="connsiteX6" fmla="*/ 1399072 w 2759108"/>
              <a:gd name="connsiteY6" fmla="*/ 2996556 h 3610876"/>
              <a:gd name="connsiteX0" fmla="*/ 1399072 w 2759108"/>
              <a:gd name="connsiteY0" fmla="*/ 2996556 h 3612311"/>
              <a:gd name="connsiteX1" fmla="*/ 7446 w 2759108"/>
              <a:gd name="connsiteY1" fmla="*/ 1748908 h 3612311"/>
              <a:gd name="connsiteX2" fmla="*/ 945513 w 2759108"/>
              <a:gd name="connsiteY2" fmla="*/ 29983 h 3612311"/>
              <a:gd name="connsiteX3" fmla="*/ 2406175 w 2759108"/>
              <a:gd name="connsiteY3" fmla="*/ 440744 h 3612311"/>
              <a:gd name="connsiteX4" fmla="*/ 2403731 w 2759108"/>
              <a:gd name="connsiteY4" fmla="*/ 2516465 h 3612311"/>
              <a:gd name="connsiteX5" fmla="*/ 2395716 w 2759108"/>
              <a:gd name="connsiteY5" fmla="*/ 3606248 h 3612311"/>
              <a:gd name="connsiteX6" fmla="*/ 1399072 w 2759108"/>
              <a:gd name="connsiteY6" fmla="*/ 2996556 h 3612311"/>
              <a:gd name="connsiteX0" fmla="*/ 1399072 w 2759536"/>
              <a:gd name="connsiteY0" fmla="*/ 2996556 h 3219510"/>
              <a:gd name="connsiteX1" fmla="*/ 7446 w 2759536"/>
              <a:gd name="connsiteY1" fmla="*/ 1748908 h 3219510"/>
              <a:gd name="connsiteX2" fmla="*/ 945513 w 2759536"/>
              <a:gd name="connsiteY2" fmla="*/ 29983 h 3219510"/>
              <a:gd name="connsiteX3" fmla="*/ 2406175 w 2759536"/>
              <a:gd name="connsiteY3" fmla="*/ 440744 h 3219510"/>
              <a:gd name="connsiteX4" fmla="*/ 2403731 w 2759536"/>
              <a:gd name="connsiteY4" fmla="*/ 2516465 h 3219510"/>
              <a:gd name="connsiteX5" fmla="*/ 2739887 w 2759536"/>
              <a:gd name="connsiteY5" fmla="*/ 3178066 h 3219510"/>
              <a:gd name="connsiteX6" fmla="*/ 1399072 w 2759536"/>
              <a:gd name="connsiteY6" fmla="*/ 2996556 h 3219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59536" h="3219510">
                <a:moveTo>
                  <a:pt x="1399072" y="2996556"/>
                </a:moveTo>
                <a:cubicBezTo>
                  <a:pt x="943665" y="2758363"/>
                  <a:pt x="83039" y="2243337"/>
                  <a:pt x="7446" y="1748908"/>
                </a:cubicBezTo>
                <a:cubicBezTo>
                  <a:pt x="-68147" y="1254479"/>
                  <a:pt x="445143" y="96979"/>
                  <a:pt x="945513" y="29983"/>
                </a:cubicBezTo>
                <a:cubicBezTo>
                  <a:pt x="1445883" y="-37013"/>
                  <a:pt x="1844621" y="-27184"/>
                  <a:pt x="2406175" y="440744"/>
                </a:cubicBezTo>
                <a:cubicBezTo>
                  <a:pt x="2695435" y="751127"/>
                  <a:pt x="3030456" y="2063336"/>
                  <a:pt x="2403731" y="2516465"/>
                </a:cubicBezTo>
                <a:cubicBezTo>
                  <a:pt x="1936280" y="3022445"/>
                  <a:pt x="2907330" y="3098051"/>
                  <a:pt x="2739887" y="3178066"/>
                </a:cubicBezTo>
                <a:cubicBezTo>
                  <a:pt x="2572444" y="3258081"/>
                  <a:pt x="1854479" y="3234749"/>
                  <a:pt x="1399072" y="2996556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7176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301341">
            <a:off x="6431960" y="1456474"/>
            <a:ext cx="339997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친구야</a:t>
            </a:r>
            <a:r>
              <a:rPr lang="en-US" altLang="ko-K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..!</a:t>
            </a:r>
          </a:p>
          <a:p>
            <a:r>
              <a:rPr lang="ko-KR" altLang="en-US" sz="3200" b="1" dirty="0" smtClean="0">
                <a:solidFill>
                  <a:srgbClr val="92D050"/>
                </a:solidFill>
              </a:rPr>
              <a:t>나</a:t>
            </a:r>
            <a:r>
              <a:rPr lang="en-US" altLang="ko-KR" sz="3200" b="1" dirty="0" smtClean="0"/>
              <a:t>.</a:t>
            </a:r>
            <a:r>
              <a:rPr lang="ko-KR" alt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너</a:t>
            </a:r>
            <a:r>
              <a:rPr lang="en-US" altLang="ko-KR" sz="3200" b="1" dirty="0" smtClean="0"/>
              <a:t>.</a:t>
            </a:r>
            <a:r>
              <a:rPr lang="ko-KR" altLang="en-US" sz="3200" b="1" dirty="0" smtClean="0">
                <a:solidFill>
                  <a:schemeClr val="accent4">
                    <a:lumMod val="75000"/>
                  </a:schemeClr>
                </a:solidFill>
              </a:rPr>
              <a:t>우리</a:t>
            </a:r>
            <a:r>
              <a:rPr lang="ko-KR" altLang="en-US" sz="3200" b="1" dirty="0" smtClean="0"/>
              <a:t>는</a:t>
            </a:r>
            <a:endParaRPr lang="en-US" altLang="ko-KR" sz="3200" b="1" dirty="0" smtClean="0"/>
          </a:p>
          <a:p>
            <a:r>
              <a:rPr lang="ko-KR" altLang="en-US" sz="3200" b="1" dirty="0" smtClean="0">
                <a:solidFill>
                  <a:schemeClr val="accent5">
                    <a:lumMod val="75000"/>
                  </a:schemeClr>
                </a:solidFill>
              </a:rPr>
              <a:t>행복</a:t>
            </a:r>
            <a:r>
              <a:rPr lang="ko-KR" altLang="en-US" sz="3200" b="1" dirty="0" smtClean="0"/>
              <a:t>할 </a:t>
            </a:r>
            <a:r>
              <a:rPr lang="ko-KR" altLang="en-US" sz="3200" b="1" dirty="0" smtClean="0">
                <a:solidFill>
                  <a:srgbClr val="00B050"/>
                </a:solidFill>
              </a:rPr>
              <a:t>권리</a:t>
            </a:r>
            <a:r>
              <a:rPr lang="ko-KR" altLang="en-US" sz="3200" b="1" dirty="0" smtClean="0"/>
              <a:t>가 </a:t>
            </a:r>
            <a:endParaRPr lang="en-US" altLang="ko-KR" sz="3200" b="1" dirty="0" smtClean="0"/>
          </a:p>
          <a:p>
            <a:r>
              <a:rPr lang="ko-KR" altLang="en-US" sz="3200" b="1" dirty="0" smtClean="0"/>
              <a:t>있단다</a:t>
            </a:r>
            <a:endParaRPr lang="ko-KR" altLang="en-US" sz="3200" b="1" dirty="0"/>
          </a:p>
        </p:txBody>
      </p:sp>
      <p:pic>
        <p:nvPicPr>
          <p:cNvPr id="39938" name="Picture 2" descr="http://tv02.search.naver.net/ugc?t=470x180&amp;q=http://cafefiles.naver.net/20120104_273/ksh725094_1325645038632wtmgt_jpg/%C7%CF%C6%AE_%BA%B9%BB%E7_ksh7250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836712"/>
            <a:ext cx="4644008" cy="5222609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07707">
            <a:off x="170188" y="4022347"/>
            <a:ext cx="2467528" cy="2249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 rot="301341">
            <a:off x="191240" y="4648152"/>
            <a:ext cx="33999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solidFill>
                  <a:srgbClr val="0070C0"/>
                </a:solidFill>
              </a:rPr>
              <a:t>헌법은</a:t>
            </a:r>
            <a:r>
              <a:rPr lang="en-US" altLang="ko-KR" sz="3200" b="1" dirty="0" smtClean="0">
                <a:solidFill>
                  <a:srgbClr val="0070C0"/>
                </a:solidFill>
              </a:rPr>
              <a:t>..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>
                <a:solidFill>
                  <a:schemeClr val="accent6">
                    <a:lumMod val="75000"/>
                  </a:schemeClr>
                </a:solidFill>
              </a:rPr>
              <a:t>사랑입니</a:t>
            </a:r>
            <a:r>
              <a:rPr lang="ko-KR" altLang="en-US" sz="3200" b="1" dirty="0">
                <a:solidFill>
                  <a:schemeClr val="accent6">
                    <a:lumMod val="75000"/>
                  </a:schemeClr>
                </a:solidFill>
              </a:rPr>
              <a:t>다</a:t>
            </a:r>
          </a:p>
        </p:txBody>
      </p:sp>
    </p:spTree>
    <p:extLst>
      <p:ext uri="{BB962C8B-B14F-4D97-AF65-F5344CB8AC3E}">
        <p14:creationId xmlns:p14="http://schemas.microsoft.com/office/powerpoint/2010/main" val="203345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33"/>
          <a:stretch/>
        </p:blipFill>
        <p:spPr bwMode="auto">
          <a:xfrm>
            <a:off x="0" y="14282"/>
            <a:ext cx="9144000" cy="1000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53" b="7"/>
          <a:stretch/>
        </p:blipFill>
        <p:spPr bwMode="auto">
          <a:xfrm>
            <a:off x="-28600" y="6515101"/>
            <a:ext cx="9144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내용 개체 틀 7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3695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sz="6000" dirty="0"/>
              <a:t>  </a:t>
            </a:r>
            <a:endParaRPr lang="en-US" altLang="ko-KR" sz="6000" dirty="0"/>
          </a:p>
          <a:p>
            <a:pPr>
              <a:buNone/>
            </a:pPr>
            <a:r>
              <a:rPr lang="en-US" altLang="ko-KR" sz="6000" dirty="0"/>
              <a:t>    </a:t>
            </a:r>
            <a:endParaRPr lang="ko-KR" altLang="en-US" sz="6600" dirty="0"/>
          </a:p>
        </p:txBody>
      </p:sp>
      <p:sp>
        <p:nvSpPr>
          <p:cNvPr id="6" name="직사각형 5"/>
          <p:cNvSpPr>
            <a:spLocks noGrp="1" noChangeArrowheads="1"/>
          </p:cNvSpPr>
          <p:nvPr/>
        </p:nvSpPr>
        <p:spPr>
          <a:xfrm>
            <a:off x="53975" y="896620"/>
            <a:ext cx="8677275" cy="3818481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Tx/>
              <a:buNone/>
            </a:pPr>
            <a:r>
              <a:rPr lang="en-US" altLang="ko-KR" sz="4000" b="1" dirty="0">
                <a:solidFill>
                  <a:schemeClr val="tx1"/>
                </a:solidFill>
                <a:latin typeface="맑은 고딕" charset="0"/>
                <a:ea typeface="맑은 고딕" charset="0"/>
              </a:rPr>
              <a:t>        </a:t>
            </a:r>
            <a:endParaRPr lang="ko-KR" altLang="en-US" sz="4800" b="1" dirty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0" indent="0" algn="l" defTabSz="914400" eaLnBrk="0"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Tx/>
              <a:buNone/>
            </a:pPr>
            <a:r>
              <a:rPr lang="en-US" altLang="ko-KR" sz="4800" b="1" dirty="0">
                <a:solidFill>
                  <a:schemeClr val="tx1"/>
                </a:solidFill>
                <a:latin typeface="맑은 고딕" charset="0"/>
                <a:ea typeface="맑은 고딕" charset="0"/>
              </a:rPr>
              <a:t>                            </a:t>
            </a:r>
            <a:endParaRPr lang="ko-KR" altLang="en-US" sz="4800" b="1" dirty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0" indent="0" algn="l" defTabSz="914400" eaLnBrk="0"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Tx/>
              <a:buNone/>
            </a:pPr>
            <a:endParaRPr lang="ko-KR" altLang="en-US" sz="4800" b="1" dirty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0" indent="0" algn="l" defTabSz="914400" eaLnBrk="0"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Tx/>
              <a:buNone/>
            </a:pPr>
            <a:endParaRPr lang="ko-KR" altLang="en-US" sz="4800" b="1" dirty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0" indent="0" algn="l" defTabSz="914400" eaLnBrk="0"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Tx/>
              <a:buNone/>
            </a:pPr>
            <a:r>
              <a:rPr lang="en-US" altLang="ko-KR" sz="4800" b="1" dirty="0">
                <a:solidFill>
                  <a:schemeClr val="tx1"/>
                </a:solidFill>
                <a:latin typeface="맑은 고딕" charset="0"/>
                <a:ea typeface="맑은 고딕" charset="0"/>
              </a:rPr>
              <a:t>               </a:t>
            </a:r>
            <a:endParaRPr lang="ko-KR" altLang="en-US" sz="4800" b="1" dirty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4235" cy="365760"/>
          </a:xfrm>
        </p:spPr>
        <p:txBody>
          <a:bodyPr/>
          <a:lstStyle/>
          <a:p>
            <a:fld id="{88A164DD-D7B6-42D5-A55E-5ABD00503F91}" type="slidenum">
              <a:rPr lang="ko-KR" altLang="en-US" smtClean="0"/>
              <a:pPr/>
              <a:t>19</a:t>
            </a:fld>
            <a:endParaRPr lang="ko-KR" altLang="en-US" dirty="0"/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ko-KR" altLang="en-US" dirty="0"/>
          </a:p>
        </p:txBody>
      </p:sp>
      <p:sp>
        <p:nvSpPr>
          <p:cNvPr id="10" name="TextBox 25"/>
          <p:cNvSpPr txBox="1">
            <a:spLocks noChangeArrowheads="1"/>
          </p:cNvSpPr>
          <p:nvPr/>
        </p:nvSpPr>
        <p:spPr bwMode="auto">
          <a:xfrm>
            <a:off x="-180528" y="692696"/>
            <a:ext cx="80386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ko-KR" altLang="en-US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학급헌법 만들기 </a:t>
            </a:r>
            <a:r>
              <a:rPr lang="en-US" altLang="ko-KR" sz="4000" dirty="0" smtClean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(15</a:t>
            </a:r>
            <a:r>
              <a:rPr lang="ko-KR" altLang="en-US" sz="4000" dirty="0" smtClean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분</a:t>
            </a:r>
            <a:r>
              <a:rPr lang="en-US" altLang="ko-KR" sz="4000" dirty="0" smtClean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en-US" altLang="ko-KR" sz="1400" dirty="0">
              <a:solidFill>
                <a:srgbClr val="7030A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2" name="직선 연결선 11"/>
          <p:cNvCxnSpPr/>
          <p:nvPr/>
        </p:nvCxnSpPr>
        <p:spPr>
          <a:xfrm>
            <a:off x="179512" y="846138"/>
            <a:ext cx="637368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96437" y="1700808"/>
            <a:ext cx="735588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그림 14" descr="느낌표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9818" y="4678217"/>
            <a:ext cx="1544182" cy="1863152"/>
          </a:xfrm>
          <a:prstGeom prst="rect">
            <a:avLst/>
          </a:prstGeom>
        </p:spPr>
      </p:pic>
      <p:sp>
        <p:nvSpPr>
          <p:cNvPr id="16" name="TextBox 25"/>
          <p:cNvSpPr txBox="1">
            <a:spLocks noChangeArrowheads="1"/>
          </p:cNvSpPr>
          <p:nvPr/>
        </p:nvSpPr>
        <p:spPr bwMode="auto">
          <a:xfrm>
            <a:off x="395536" y="1916832"/>
            <a:ext cx="8291263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ko-KR" altLang="en-US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ko-KR" altLang="en-US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학생들이 소지한 헌법카드를 읽고</a:t>
            </a:r>
            <a:r>
              <a:rPr lang="en-US" altLang="ko-KR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… </a:t>
            </a:r>
            <a:r>
              <a:rPr lang="ko-KR" altLang="en-US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학급헌법 만들기</a:t>
            </a:r>
            <a:endParaRPr lang="en-US" altLang="ko-KR" sz="4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/>
            <a:endParaRPr lang="en-US" altLang="ko-KR" sz="4400" b="1" dirty="0">
              <a:solidFill>
                <a:schemeClr val="tx2">
                  <a:lumMod val="60000"/>
                  <a:lumOff val="4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/>
            <a:r>
              <a:rPr lang="en-US" altLang="ko-KR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3600" b="1" dirty="0" smtClean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준비물</a:t>
            </a:r>
            <a:r>
              <a:rPr lang="en-US" altLang="ko-KR" sz="3600" b="1" dirty="0" smtClean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3600" b="1" dirty="0" smtClean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학급헌법카드 </a:t>
            </a:r>
            <a:endParaRPr lang="en-US" altLang="ko-KR" sz="3600" b="1" dirty="0" smtClean="0">
              <a:solidFill>
                <a:srgbClr val="7030A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/>
            <a:r>
              <a:rPr lang="en-US" altLang="ko-KR" sz="3600" b="1" dirty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3600" b="1" dirty="0" smtClean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(</a:t>
            </a:r>
            <a:r>
              <a:rPr lang="ko-KR" altLang="en-US" sz="3600" b="1" dirty="0" smtClean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색지</a:t>
            </a:r>
            <a:r>
              <a:rPr lang="en-US" altLang="ko-KR" sz="3600" b="1" dirty="0" smtClean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3600" b="1" dirty="0" smtClean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색종이</a:t>
            </a:r>
            <a:r>
              <a:rPr lang="en-US" altLang="ko-KR" sz="3600" b="1" dirty="0" smtClean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3600" b="1" dirty="0" err="1" smtClean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네임펜</a:t>
            </a:r>
            <a:r>
              <a:rPr lang="en-US" altLang="ko-KR" sz="3600" b="1" dirty="0" smtClean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en-US" altLang="ko-KR" sz="2800" b="1" dirty="0">
              <a:solidFill>
                <a:srgbClr val="7030A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4233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1043608" y="1329671"/>
            <a:ext cx="42351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eaLnBrk="1" fontAlgn="auto" latinLnBrk="0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5400" b="1" kern="0" dirty="0">
                <a:latin typeface="양재벨라체M" pitchFamily="18" charset="-127"/>
                <a:ea typeface="양재벨라체M" pitchFamily="18" charset="-127"/>
              </a:rPr>
              <a:t> </a:t>
            </a:r>
            <a:endParaRPr kumimoji="0" lang="ko-KR" altLang="en-US" sz="5400" b="1" kern="0" dirty="0">
              <a:latin typeface="양재벨라체M" pitchFamily="18" charset="-127"/>
              <a:ea typeface="양재벨라체M" pitchFamily="18" charset="-127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11560" y="764704"/>
            <a:ext cx="7075976" cy="553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eaLnBrk="1" fontAlgn="auto" latinLnBrk="0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5400" b="1" kern="0" dirty="0" smtClean="0">
                <a:solidFill>
                  <a:schemeClr val="accent6">
                    <a:lumMod val="75000"/>
                  </a:schemeClr>
                </a:solidFill>
                <a:latin typeface="양재벨라체M" pitchFamily="18" charset="-127"/>
                <a:ea typeface="양재벨라체M" pitchFamily="18" charset="-127"/>
              </a:rPr>
              <a:t>아하</a:t>
            </a:r>
            <a:r>
              <a:rPr kumimoji="0" lang="en-US" altLang="ko-KR" sz="5400" b="1" kern="0" dirty="0" smtClean="0">
                <a:solidFill>
                  <a:schemeClr val="accent6">
                    <a:lumMod val="75000"/>
                  </a:schemeClr>
                </a:solidFill>
                <a:latin typeface="양재벨라체M" pitchFamily="18" charset="-127"/>
                <a:ea typeface="양재벨라체M" pitchFamily="18" charset="-127"/>
              </a:rPr>
              <a:t>! </a:t>
            </a:r>
            <a:r>
              <a:rPr kumimoji="0" lang="ko-KR" altLang="en-US" sz="5400" b="1" kern="0" dirty="0" smtClean="0">
                <a:solidFill>
                  <a:schemeClr val="accent6">
                    <a:lumMod val="75000"/>
                  </a:schemeClr>
                </a:solidFill>
                <a:latin typeface="양재벨라체M" pitchFamily="18" charset="-127"/>
                <a:ea typeface="양재벨라체M" pitchFamily="18" charset="-127"/>
              </a:rPr>
              <a:t>헌법마당</a:t>
            </a:r>
            <a:r>
              <a:rPr kumimoji="0" lang="en-US" altLang="ko-KR" sz="5400" b="1" kern="0" dirty="0" smtClean="0">
                <a:solidFill>
                  <a:schemeClr val="accent6">
                    <a:lumMod val="75000"/>
                  </a:schemeClr>
                </a:solidFill>
                <a:latin typeface="양재벨라체M" pitchFamily="18" charset="-127"/>
                <a:ea typeface="양재벨라체M" pitchFamily="18" charset="-127"/>
              </a:rPr>
              <a:t>! </a:t>
            </a:r>
            <a:r>
              <a:rPr kumimoji="0" lang="ko-KR" altLang="en-US" sz="5400" b="1" kern="0" dirty="0" smtClean="0">
                <a:solidFill>
                  <a:schemeClr val="accent6">
                    <a:lumMod val="75000"/>
                  </a:schemeClr>
                </a:solidFill>
                <a:latin typeface="양재벨라체M" pitchFamily="18" charset="-127"/>
                <a:ea typeface="양재벨라체M" pitchFamily="18" charset="-127"/>
              </a:rPr>
              <a:t>소개</a:t>
            </a:r>
            <a:r>
              <a:rPr kumimoji="0" lang="en-US" altLang="ko-KR" sz="5400" b="1" kern="0" dirty="0">
                <a:solidFill>
                  <a:schemeClr val="accent6">
                    <a:lumMod val="75000"/>
                  </a:schemeClr>
                </a:solidFill>
                <a:latin typeface="양재벨라체M" pitchFamily="18" charset="-127"/>
                <a:ea typeface="양재벨라체M" pitchFamily="18" charset="-127"/>
              </a:rPr>
              <a:t> </a:t>
            </a:r>
            <a:r>
              <a:rPr kumimoji="0" lang="en-US" altLang="ko-KR" sz="4000" b="1" kern="0" dirty="0" smtClean="0">
                <a:solidFill>
                  <a:srgbClr val="7030A0"/>
                </a:solidFill>
                <a:latin typeface="양재벨라체M" pitchFamily="18" charset="-127"/>
                <a:ea typeface="양재벨라체M" pitchFamily="18" charset="-127"/>
              </a:rPr>
              <a:t>(1</a:t>
            </a:r>
            <a:r>
              <a:rPr kumimoji="0" lang="ko-KR" altLang="en-US" sz="4000" b="1" kern="0" dirty="0" smtClean="0">
                <a:solidFill>
                  <a:srgbClr val="7030A0"/>
                </a:solidFill>
                <a:latin typeface="양재벨라체M" pitchFamily="18" charset="-127"/>
                <a:ea typeface="양재벨라체M" pitchFamily="18" charset="-127"/>
              </a:rPr>
              <a:t>분씩</a:t>
            </a:r>
            <a:r>
              <a:rPr kumimoji="0" lang="en-US" altLang="ko-KR" sz="4000" b="1" kern="0" dirty="0" smtClean="0">
                <a:solidFill>
                  <a:srgbClr val="7030A0"/>
                </a:solidFill>
                <a:latin typeface="양재벨라체M" pitchFamily="18" charset="-127"/>
                <a:ea typeface="양재벨라체M" pitchFamily="18" charset="-127"/>
              </a:rPr>
              <a:t>)</a:t>
            </a:r>
          </a:p>
          <a:p>
            <a:pPr eaLnBrk="1" fontAlgn="auto" latinLnBrk="0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5400" b="1" kern="0" dirty="0" smtClean="0">
              <a:solidFill>
                <a:schemeClr val="accent6">
                  <a:lumMod val="75000"/>
                </a:schemeClr>
              </a:solidFill>
              <a:latin typeface="양재벨라체M" pitchFamily="18" charset="-127"/>
              <a:ea typeface="양재벨라체M" pitchFamily="18" charset="-127"/>
            </a:endParaRPr>
          </a:p>
          <a:p>
            <a:pPr eaLnBrk="1" fontAlgn="auto" latinLnBrk="0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5400" b="1" kern="0" dirty="0" smtClean="0">
              <a:solidFill>
                <a:schemeClr val="accent6">
                  <a:lumMod val="75000"/>
                </a:schemeClr>
              </a:solidFill>
              <a:latin typeface="양재벨라체M" pitchFamily="18" charset="-127"/>
              <a:ea typeface="양재벨라체M" pitchFamily="18" charset="-127"/>
            </a:endParaRPr>
          </a:p>
          <a:p>
            <a:pPr eaLnBrk="1" fontAlgn="auto" latinLnBrk="0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800" b="1" kern="0" dirty="0" smtClean="0">
                <a:solidFill>
                  <a:srgbClr val="0070C0"/>
                </a:solidFill>
                <a:latin typeface="양재벨라체M" pitchFamily="18" charset="-127"/>
                <a:ea typeface="양재벨라체M" pitchFamily="18" charset="-127"/>
              </a:rPr>
              <a:t>가명현교장선생님 </a:t>
            </a:r>
            <a:endParaRPr kumimoji="0" lang="en-US" altLang="ko-KR" sz="4800" b="1" kern="0" dirty="0" smtClean="0">
              <a:solidFill>
                <a:srgbClr val="0070C0"/>
              </a:solidFill>
              <a:latin typeface="양재벨라체M" pitchFamily="18" charset="-127"/>
              <a:ea typeface="양재벨라체M" pitchFamily="18" charset="-127"/>
            </a:endParaRPr>
          </a:p>
          <a:p>
            <a:pPr eaLnBrk="1" fontAlgn="auto" latinLnBrk="0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800" b="1" kern="0" dirty="0" smtClean="0">
                <a:solidFill>
                  <a:srgbClr val="0070C0"/>
                </a:solidFill>
                <a:latin typeface="양재벨라체M" pitchFamily="18" charset="-127"/>
                <a:ea typeface="양재벨라체M" pitchFamily="18" charset="-127"/>
              </a:rPr>
              <a:t>김용택 우리헌법읽기국민운동대표</a:t>
            </a:r>
            <a:endParaRPr kumimoji="0" lang="en-US" altLang="ko-KR" sz="4800" b="1" kern="0" dirty="0" smtClean="0">
              <a:solidFill>
                <a:srgbClr val="0070C0"/>
              </a:solidFill>
              <a:latin typeface="양재벨라체M" pitchFamily="18" charset="-127"/>
              <a:ea typeface="양재벨라체M" pitchFamily="18" charset="-127"/>
            </a:endParaRPr>
          </a:p>
          <a:p>
            <a:pPr eaLnBrk="1" fontAlgn="auto" latinLnBrk="0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800" b="1" kern="0" dirty="0" smtClean="0">
                <a:solidFill>
                  <a:srgbClr val="0070C0"/>
                </a:solidFill>
                <a:latin typeface="양재벨라체M" pitchFamily="18" charset="-127"/>
                <a:ea typeface="양재벨라체M" pitchFamily="18" charset="-127"/>
              </a:rPr>
              <a:t>홍윤기 우리헌법읽기국민운동대표</a:t>
            </a:r>
            <a:endParaRPr kumimoji="0" lang="en-US" altLang="ko-KR" sz="4800" b="1" kern="0" dirty="0" smtClean="0">
              <a:solidFill>
                <a:srgbClr val="0070C0"/>
              </a:solidFill>
              <a:latin typeface="양재벨라체M" pitchFamily="18" charset="-127"/>
              <a:ea typeface="양재벨라체M" pitchFamily="18" charset="-127"/>
            </a:endParaRPr>
          </a:p>
          <a:p>
            <a:pPr eaLnBrk="1" fontAlgn="auto" latinLnBrk="0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800" b="1" kern="0" dirty="0" err="1" smtClean="0">
                <a:solidFill>
                  <a:srgbClr val="0070C0"/>
                </a:solidFill>
                <a:latin typeface="양재벨라체M" pitchFamily="18" charset="-127"/>
                <a:ea typeface="양재벨라체M" pitchFamily="18" charset="-127"/>
              </a:rPr>
              <a:t>이끔이샘과</a:t>
            </a:r>
            <a:r>
              <a:rPr kumimoji="0" lang="ko-KR" altLang="en-US" sz="4800" b="1" kern="0" dirty="0" smtClean="0">
                <a:solidFill>
                  <a:srgbClr val="0070C0"/>
                </a:solidFill>
                <a:latin typeface="양재벨라체M" pitchFamily="18" charset="-127"/>
                <a:ea typeface="양재벨라체M" pitchFamily="18" charset="-127"/>
              </a:rPr>
              <a:t> </a:t>
            </a:r>
            <a:r>
              <a:rPr kumimoji="0" lang="ko-KR" altLang="en-US" sz="4800" b="1" kern="0" dirty="0" err="1" smtClean="0">
                <a:solidFill>
                  <a:srgbClr val="0070C0"/>
                </a:solidFill>
                <a:latin typeface="양재벨라체M" pitchFamily="18" charset="-127"/>
                <a:ea typeface="양재벨라체M" pitchFamily="18" charset="-127"/>
              </a:rPr>
              <a:t>지킴이샘</a:t>
            </a:r>
            <a:endParaRPr kumimoji="0" lang="en-US" altLang="ko-KR" sz="4800" b="1" kern="0" dirty="0">
              <a:solidFill>
                <a:srgbClr val="0070C0"/>
              </a:solidFill>
              <a:latin typeface="양재벨라체M" pitchFamily="18" charset="-127"/>
              <a:ea typeface="양재벨라체M" pitchFamily="18" charset="-127"/>
            </a:endParaRPr>
          </a:p>
        </p:txBody>
      </p:sp>
      <p:pic>
        <p:nvPicPr>
          <p:cNvPr id="21512" name="Picture 1026" descr="C:/Users/LG/AppData/Roaming/PolarisOffice/ETemp/6300_7367440/image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33"/>
          <a:stretch>
            <a:fillRect/>
          </a:stretch>
        </p:blipFill>
        <p:spPr bwMode="auto">
          <a:xfrm>
            <a:off x="-12700" y="-26988"/>
            <a:ext cx="9144000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638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33"/>
          <a:stretch/>
        </p:blipFill>
        <p:spPr bwMode="auto">
          <a:xfrm>
            <a:off x="0" y="14282"/>
            <a:ext cx="9144000" cy="1000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53" b="7"/>
          <a:stretch/>
        </p:blipFill>
        <p:spPr bwMode="auto">
          <a:xfrm>
            <a:off x="-28600" y="6515101"/>
            <a:ext cx="9144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내용 개체 틀 7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3695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sz="6000" dirty="0"/>
              <a:t>  </a:t>
            </a:r>
            <a:endParaRPr lang="en-US" altLang="ko-KR" sz="6000" dirty="0"/>
          </a:p>
          <a:p>
            <a:pPr>
              <a:buNone/>
            </a:pPr>
            <a:r>
              <a:rPr lang="en-US" altLang="ko-KR" sz="6000" dirty="0"/>
              <a:t>    </a:t>
            </a:r>
            <a:endParaRPr lang="ko-KR" altLang="en-US" sz="6600" dirty="0"/>
          </a:p>
        </p:txBody>
      </p:sp>
      <p:sp>
        <p:nvSpPr>
          <p:cNvPr id="6" name="직사각형 5"/>
          <p:cNvSpPr>
            <a:spLocks noGrp="1" noChangeArrowheads="1"/>
          </p:cNvSpPr>
          <p:nvPr/>
        </p:nvSpPr>
        <p:spPr>
          <a:xfrm>
            <a:off x="53975" y="896620"/>
            <a:ext cx="8677275" cy="3818481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Tx/>
              <a:buNone/>
            </a:pPr>
            <a:r>
              <a:rPr lang="en-US" altLang="ko-KR" sz="4000" b="1" dirty="0">
                <a:solidFill>
                  <a:schemeClr val="tx1"/>
                </a:solidFill>
                <a:latin typeface="맑은 고딕" charset="0"/>
                <a:ea typeface="맑은 고딕" charset="0"/>
              </a:rPr>
              <a:t>        </a:t>
            </a:r>
            <a:endParaRPr lang="ko-KR" altLang="en-US" sz="4800" b="1" dirty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0" indent="0" algn="l" defTabSz="914400" eaLnBrk="0"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Tx/>
              <a:buNone/>
            </a:pPr>
            <a:r>
              <a:rPr lang="en-US" altLang="ko-KR" sz="4800" b="1" dirty="0">
                <a:solidFill>
                  <a:schemeClr val="tx1"/>
                </a:solidFill>
                <a:latin typeface="맑은 고딕" charset="0"/>
                <a:ea typeface="맑은 고딕" charset="0"/>
              </a:rPr>
              <a:t>                            </a:t>
            </a:r>
            <a:endParaRPr lang="ko-KR" altLang="en-US" sz="4800" b="1" dirty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0" indent="0" algn="l" defTabSz="914400" eaLnBrk="0"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Tx/>
              <a:buNone/>
            </a:pPr>
            <a:endParaRPr lang="ko-KR" altLang="en-US" sz="4800" b="1" dirty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0" indent="0" algn="l" defTabSz="914400" eaLnBrk="0"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Tx/>
              <a:buNone/>
            </a:pPr>
            <a:endParaRPr lang="ko-KR" altLang="en-US" sz="4800" b="1" dirty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0" indent="0" algn="l" defTabSz="914400" eaLnBrk="0"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Tx/>
              <a:buNone/>
            </a:pPr>
            <a:r>
              <a:rPr lang="en-US" altLang="ko-KR" sz="4800" b="1" dirty="0">
                <a:solidFill>
                  <a:schemeClr val="tx1"/>
                </a:solidFill>
                <a:latin typeface="맑은 고딕" charset="0"/>
                <a:ea typeface="맑은 고딕" charset="0"/>
              </a:rPr>
              <a:t>               </a:t>
            </a:r>
            <a:endParaRPr lang="ko-KR" altLang="en-US" sz="4800" b="1" dirty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4235" cy="365760"/>
          </a:xfrm>
        </p:spPr>
        <p:txBody>
          <a:bodyPr/>
          <a:lstStyle/>
          <a:p>
            <a:fld id="{88A164DD-D7B6-42D5-A55E-5ABD00503F91}" type="slidenum">
              <a:rPr lang="ko-KR" altLang="en-US" smtClean="0"/>
              <a:pPr/>
              <a:t>20</a:t>
            </a:fld>
            <a:endParaRPr lang="ko-KR" altLang="en-US" dirty="0"/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ko-KR" altLang="en-US" dirty="0"/>
          </a:p>
        </p:txBody>
      </p:sp>
      <p:pic>
        <p:nvPicPr>
          <p:cNvPr id="15" name="그림 14" descr="느낌표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74234" y="5733255"/>
            <a:ext cx="669765" cy="808113"/>
          </a:xfrm>
          <a:prstGeom prst="rect">
            <a:avLst/>
          </a:prstGeom>
        </p:spPr>
      </p:pic>
      <p:sp>
        <p:nvSpPr>
          <p:cNvPr id="14" name="텍스트 상자 2"/>
          <p:cNvSpPr txBox="1">
            <a:spLocks noGrp="1" noChangeArrowheads="1"/>
          </p:cNvSpPr>
          <p:nvPr/>
        </p:nvSpPr>
        <p:spPr bwMode="auto">
          <a:xfrm>
            <a:off x="30648" y="700179"/>
            <a:ext cx="9183189" cy="6617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0"/>
            <a:r>
              <a:rPr lang="en-US" altLang="ko-KR" sz="2800" b="1" dirty="0" smtClean="0">
                <a:solidFill>
                  <a:schemeClr val="accent5">
                    <a:lumMod val="75000"/>
                  </a:schemeClr>
                </a:solidFill>
                <a:latin typeface="MD개성체" pitchFamily="18" charset="-127"/>
                <a:ea typeface="MD개성체" pitchFamily="18" charset="-127"/>
              </a:rPr>
              <a:t>-</a:t>
            </a:r>
            <a:r>
              <a:rPr lang="ko-KR" altLang="en-US" sz="2800" b="1" dirty="0" smtClean="0">
                <a:solidFill>
                  <a:schemeClr val="accent5">
                    <a:lumMod val="75000"/>
                  </a:schemeClr>
                </a:solidFill>
                <a:latin typeface="MD개성체" pitchFamily="18" charset="-127"/>
                <a:ea typeface="MD개성체" pitchFamily="18" charset="-127"/>
              </a:rPr>
              <a:t>우리는 </a:t>
            </a:r>
            <a:r>
              <a:rPr lang="ko-KR" alt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MD개성체" pitchFamily="18" charset="-127"/>
                <a:ea typeface="MD개성체" pitchFamily="18" charset="-127"/>
              </a:rPr>
              <a:t>교칙앞에</a:t>
            </a:r>
            <a:r>
              <a:rPr lang="ko-KR" altLang="en-US" sz="2800" b="1" dirty="0" smtClean="0">
                <a:solidFill>
                  <a:schemeClr val="accent5">
                    <a:lumMod val="75000"/>
                  </a:schemeClr>
                </a:solidFill>
                <a:latin typeface="MD개성체" pitchFamily="18" charset="-127"/>
                <a:ea typeface="MD개성체" pitchFamily="18" charset="-127"/>
              </a:rPr>
              <a:t> 평등하다</a:t>
            </a:r>
            <a:r>
              <a:rPr lang="en-US" altLang="ko-KR" sz="2800" b="1" dirty="0" smtClean="0">
                <a:solidFill>
                  <a:schemeClr val="accent5">
                    <a:lumMod val="75000"/>
                  </a:schemeClr>
                </a:solidFill>
                <a:latin typeface="MD개성체" pitchFamily="18" charset="-127"/>
                <a:ea typeface="MD개성체" pitchFamily="18" charset="-127"/>
              </a:rPr>
              <a:t>.</a:t>
            </a:r>
          </a:p>
          <a:p>
            <a:pPr eaLnBrk="0"/>
            <a:r>
              <a:rPr lang="en-US" altLang="ko-KR" sz="2800" b="1" dirty="0" smtClean="0">
                <a:solidFill>
                  <a:schemeClr val="accent5">
                    <a:lumMod val="75000"/>
                  </a:schemeClr>
                </a:solidFill>
                <a:latin typeface="MD개성체" pitchFamily="18" charset="-127"/>
                <a:ea typeface="MD개성체" pitchFamily="18" charset="-127"/>
              </a:rPr>
              <a:t>-</a:t>
            </a:r>
            <a:r>
              <a:rPr lang="ko-KR" altLang="en-US" sz="2800" b="1" dirty="0" smtClean="0">
                <a:solidFill>
                  <a:schemeClr val="accent5">
                    <a:lumMod val="75000"/>
                  </a:schemeClr>
                </a:solidFill>
                <a:latin typeface="MD개성체" pitchFamily="18" charset="-127"/>
                <a:ea typeface="MD개성체" pitchFamily="18" charset="-127"/>
              </a:rPr>
              <a:t>우리는 친구를 차별하지 않고 평등하게 </a:t>
            </a:r>
            <a:r>
              <a:rPr lang="ko-KR" alt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MD개성체" pitchFamily="18" charset="-127"/>
                <a:ea typeface="MD개성체" pitchFamily="18" charset="-127"/>
              </a:rPr>
              <a:t>대해야한다</a:t>
            </a:r>
            <a:r>
              <a:rPr lang="en-US" altLang="ko-KR" sz="2800" b="1" dirty="0" smtClean="0">
                <a:solidFill>
                  <a:schemeClr val="accent5">
                    <a:lumMod val="75000"/>
                  </a:schemeClr>
                </a:solidFill>
                <a:latin typeface="MD개성체" pitchFamily="18" charset="-127"/>
                <a:ea typeface="MD개성체" pitchFamily="18" charset="-127"/>
              </a:rPr>
              <a:t>.  </a:t>
            </a:r>
          </a:p>
          <a:p>
            <a:pPr eaLnBrk="0"/>
            <a:r>
              <a:rPr kumimoji="0" lang="en-US" altLang="ko-KR" sz="2800" b="1" dirty="0" smtClean="0">
                <a:solidFill>
                  <a:schemeClr val="accent5">
                    <a:lumMod val="75000"/>
                  </a:schemeClr>
                </a:solidFill>
                <a:latin typeface="MD개성체" pitchFamily="18" charset="-127"/>
                <a:ea typeface="MD개성체" pitchFamily="18" charset="-127"/>
              </a:rPr>
              <a:t>-</a:t>
            </a:r>
            <a:r>
              <a:rPr kumimoji="0" lang="ko-KR" altLang="en-US" sz="2800" b="1" dirty="0" smtClean="0">
                <a:solidFill>
                  <a:schemeClr val="accent5">
                    <a:lumMod val="75000"/>
                  </a:schemeClr>
                </a:solidFill>
                <a:latin typeface="MD개성체" pitchFamily="18" charset="-127"/>
                <a:ea typeface="MD개성체" pitchFamily="18" charset="-127"/>
              </a:rPr>
              <a:t>친구의 보호받고 싶어하는  </a:t>
            </a:r>
            <a:r>
              <a:rPr lang="ko-KR" altLang="en-US" sz="2800" b="1" dirty="0" smtClean="0">
                <a:solidFill>
                  <a:schemeClr val="accent5">
                    <a:lumMod val="75000"/>
                  </a:schemeClr>
                </a:solidFill>
                <a:latin typeface="MD개성체" pitchFamily="18" charset="-127"/>
                <a:ea typeface="MD개성체" pitchFamily="18" charset="-127"/>
              </a:rPr>
              <a:t>개인적인 </a:t>
            </a:r>
            <a:r>
              <a:rPr kumimoji="0" lang="ko-KR" alt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MD개성체" pitchFamily="18" charset="-127"/>
                <a:ea typeface="MD개성체" pitchFamily="18" charset="-127"/>
              </a:rPr>
              <a:t>생활에대하여</a:t>
            </a:r>
            <a:r>
              <a:rPr kumimoji="0" lang="ko-KR" altLang="en-US" sz="2800" b="1" dirty="0" smtClean="0">
                <a:solidFill>
                  <a:schemeClr val="accent5">
                    <a:lumMod val="75000"/>
                  </a:schemeClr>
                </a:solidFill>
                <a:latin typeface="MD개성체" pitchFamily="18" charset="-127"/>
                <a:ea typeface="MD개성체" pitchFamily="18" charset="-127"/>
              </a:rPr>
              <a:t> 보호해준다</a:t>
            </a:r>
            <a:r>
              <a:rPr kumimoji="0" lang="en-US" altLang="ko-KR" sz="2800" b="1" dirty="0" smtClean="0">
                <a:solidFill>
                  <a:schemeClr val="accent5">
                    <a:lumMod val="75000"/>
                  </a:schemeClr>
                </a:solidFill>
                <a:latin typeface="MD개성체" pitchFamily="18" charset="-127"/>
                <a:ea typeface="MD개성체" pitchFamily="18" charset="-127"/>
              </a:rPr>
              <a:t>.</a:t>
            </a:r>
          </a:p>
          <a:p>
            <a:pPr eaLnBrk="0"/>
            <a:r>
              <a:rPr lang="en-US" altLang="ko-KR" sz="2800" b="1" dirty="0" smtClean="0">
                <a:solidFill>
                  <a:schemeClr val="accent5">
                    <a:lumMod val="75000"/>
                  </a:schemeClr>
                </a:solidFill>
                <a:latin typeface="MD개성체" pitchFamily="18" charset="-127"/>
                <a:ea typeface="MD개성체" pitchFamily="18" charset="-127"/>
              </a:rPr>
              <a:t>-</a:t>
            </a:r>
            <a:r>
              <a:rPr lang="ko-KR" altLang="en-US" sz="2800" b="1" dirty="0" smtClean="0">
                <a:solidFill>
                  <a:schemeClr val="accent5">
                    <a:lumMod val="75000"/>
                  </a:schemeClr>
                </a:solidFill>
                <a:latin typeface="MD개성체" pitchFamily="18" charset="-127"/>
                <a:ea typeface="MD개성체" pitchFamily="18" charset="-127"/>
              </a:rPr>
              <a:t>양심에 따라 질문하고 발표하는 자유를 가진다</a:t>
            </a:r>
            <a:r>
              <a:rPr lang="en-US" altLang="ko-KR" sz="2800" b="1" dirty="0" smtClean="0">
                <a:solidFill>
                  <a:schemeClr val="accent5">
                    <a:lumMod val="75000"/>
                  </a:schemeClr>
                </a:solidFill>
                <a:latin typeface="MD개성체" pitchFamily="18" charset="-127"/>
                <a:ea typeface="MD개성체" pitchFamily="18" charset="-127"/>
              </a:rPr>
              <a:t>.</a:t>
            </a:r>
          </a:p>
          <a:p>
            <a:pPr eaLnBrk="0"/>
            <a:r>
              <a:rPr kumimoji="0" lang="en-US" altLang="ko-KR" sz="2800" b="1" dirty="0" smtClean="0">
                <a:solidFill>
                  <a:schemeClr val="accent5">
                    <a:lumMod val="75000"/>
                  </a:schemeClr>
                </a:solidFill>
                <a:latin typeface="MD개성체" pitchFamily="18" charset="-127"/>
                <a:ea typeface="MD개성체" pitchFamily="18" charset="-127"/>
              </a:rPr>
              <a:t>-</a:t>
            </a:r>
            <a:r>
              <a:rPr kumimoji="0" lang="ko-KR" altLang="en-US" sz="2800" b="1" dirty="0" smtClean="0">
                <a:solidFill>
                  <a:schemeClr val="accent5">
                    <a:lumMod val="75000"/>
                  </a:schemeClr>
                </a:solidFill>
                <a:latin typeface="MD개성체" pitchFamily="18" charset="-127"/>
                <a:ea typeface="MD개성체" pitchFamily="18" charset="-127"/>
              </a:rPr>
              <a:t>법과 규칙에 따라 선거권을 가진다</a:t>
            </a:r>
            <a:r>
              <a:rPr kumimoji="0" lang="en-US" altLang="ko-KR" sz="2800" b="1" dirty="0" smtClean="0">
                <a:solidFill>
                  <a:schemeClr val="accent5">
                    <a:lumMod val="75000"/>
                  </a:schemeClr>
                </a:solidFill>
                <a:latin typeface="MD개성체" pitchFamily="18" charset="-127"/>
                <a:ea typeface="MD개성체" pitchFamily="18" charset="-127"/>
              </a:rPr>
              <a:t>.</a:t>
            </a:r>
          </a:p>
          <a:p>
            <a:pPr eaLnBrk="0"/>
            <a:r>
              <a:rPr lang="en-US" altLang="ko-KR" sz="2800" b="1" dirty="0" smtClean="0">
                <a:solidFill>
                  <a:schemeClr val="accent5">
                    <a:lumMod val="75000"/>
                  </a:schemeClr>
                </a:solidFill>
                <a:latin typeface="MD개성체" pitchFamily="18" charset="-127"/>
                <a:ea typeface="MD개성체" pitchFamily="18" charset="-127"/>
              </a:rPr>
              <a:t>-</a:t>
            </a:r>
            <a:r>
              <a:rPr lang="ko-KR" altLang="en-US" sz="2800" b="1" dirty="0" smtClean="0">
                <a:solidFill>
                  <a:schemeClr val="accent5">
                    <a:lumMod val="75000"/>
                  </a:schemeClr>
                </a:solidFill>
                <a:latin typeface="MD개성체" pitchFamily="18" charset="-127"/>
                <a:ea typeface="MD개성체" pitchFamily="18" charset="-127"/>
              </a:rPr>
              <a:t>우리는 다름을 존중한다</a:t>
            </a:r>
            <a:r>
              <a:rPr lang="en-US" altLang="ko-KR" sz="2800" b="1" dirty="0" smtClean="0">
                <a:solidFill>
                  <a:schemeClr val="accent5">
                    <a:lumMod val="75000"/>
                  </a:schemeClr>
                </a:solidFill>
                <a:latin typeface="MD개성체" pitchFamily="18" charset="-127"/>
                <a:ea typeface="MD개성체" pitchFamily="18" charset="-127"/>
              </a:rPr>
              <a:t>.</a:t>
            </a:r>
          </a:p>
          <a:p>
            <a:pPr eaLnBrk="0"/>
            <a:r>
              <a:rPr kumimoji="0" lang="en-US" altLang="ko-KR" sz="2800" b="1" dirty="0" smtClean="0">
                <a:solidFill>
                  <a:schemeClr val="accent5">
                    <a:lumMod val="75000"/>
                  </a:schemeClr>
                </a:solidFill>
                <a:latin typeface="MD개성체" pitchFamily="18" charset="-127"/>
                <a:ea typeface="MD개성체" pitchFamily="18" charset="-127"/>
              </a:rPr>
              <a:t>-</a:t>
            </a:r>
            <a:r>
              <a:rPr kumimoji="0" lang="ko-KR" altLang="en-US" sz="2800" b="1" dirty="0" smtClean="0">
                <a:solidFill>
                  <a:schemeClr val="accent5">
                    <a:lumMod val="75000"/>
                  </a:schemeClr>
                </a:solidFill>
                <a:latin typeface="MD개성체" pitchFamily="18" charset="-127"/>
                <a:ea typeface="MD개성체" pitchFamily="18" charset="-127"/>
              </a:rPr>
              <a:t>나에게 불편을 주는 친구에게 하지 말라고 말할 수 있다</a:t>
            </a:r>
            <a:r>
              <a:rPr kumimoji="0" lang="en-US" altLang="ko-KR" sz="2800" b="1" dirty="0" smtClean="0">
                <a:solidFill>
                  <a:schemeClr val="accent5">
                    <a:lumMod val="75000"/>
                  </a:schemeClr>
                </a:solidFill>
                <a:latin typeface="MD개성체" pitchFamily="18" charset="-127"/>
                <a:ea typeface="MD개성체" pitchFamily="18" charset="-127"/>
              </a:rPr>
              <a:t>.</a:t>
            </a:r>
          </a:p>
          <a:p>
            <a:pPr eaLnBrk="0"/>
            <a:r>
              <a:rPr lang="en-US" altLang="ko-KR" sz="2800" b="1" dirty="0" smtClean="0">
                <a:solidFill>
                  <a:schemeClr val="accent5">
                    <a:lumMod val="75000"/>
                  </a:schemeClr>
                </a:solidFill>
                <a:latin typeface="MD개성체" pitchFamily="18" charset="-127"/>
                <a:ea typeface="MD개성체" pitchFamily="18" charset="-127"/>
              </a:rPr>
              <a:t>-</a:t>
            </a:r>
            <a:r>
              <a:rPr lang="ko-KR" altLang="en-US" sz="2800" b="1" dirty="0" smtClean="0">
                <a:solidFill>
                  <a:schemeClr val="accent5">
                    <a:lumMod val="75000"/>
                  </a:schemeClr>
                </a:solidFill>
                <a:latin typeface="MD개성체" pitchFamily="18" charset="-127"/>
                <a:ea typeface="MD개성체" pitchFamily="18" charset="-127"/>
              </a:rPr>
              <a:t>친구가 싫어하는 말과 행동으로 괴롭히지 않는다</a:t>
            </a:r>
            <a:r>
              <a:rPr lang="en-US" altLang="ko-KR" sz="2800" b="1" dirty="0" smtClean="0">
                <a:solidFill>
                  <a:schemeClr val="accent5">
                    <a:lumMod val="75000"/>
                  </a:schemeClr>
                </a:solidFill>
                <a:latin typeface="MD개성체" pitchFamily="18" charset="-127"/>
                <a:ea typeface="MD개성체" pitchFamily="18" charset="-127"/>
              </a:rPr>
              <a:t>!</a:t>
            </a:r>
          </a:p>
          <a:p>
            <a:pPr eaLnBrk="0"/>
            <a:r>
              <a:rPr kumimoji="0" lang="en-US" altLang="ko-KR" sz="2800" b="1" dirty="0" smtClean="0">
                <a:solidFill>
                  <a:schemeClr val="accent5">
                    <a:lumMod val="75000"/>
                  </a:schemeClr>
                </a:solidFill>
                <a:latin typeface="MD개성체" pitchFamily="18" charset="-127"/>
                <a:ea typeface="MD개성체" pitchFamily="18" charset="-127"/>
              </a:rPr>
              <a:t>-</a:t>
            </a:r>
            <a:r>
              <a:rPr kumimoji="0" lang="ko-KR" altLang="en-US" sz="2800" b="1" dirty="0" smtClean="0">
                <a:solidFill>
                  <a:schemeClr val="accent5">
                    <a:lumMod val="75000"/>
                  </a:schemeClr>
                </a:solidFill>
                <a:latin typeface="MD개성체" pitchFamily="18" charset="-127"/>
                <a:ea typeface="MD개성체" pitchFamily="18" charset="-127"/>
              </a:rPr>
              <a:t>우리는 건강하고 쾌적한 환경에서 생활할 권리를 가지며</a:t>
            </a:r>
            <a:endParaRPr kumimoji="0" lang="en-US" altLang="ko-KR" sz="2800" b="1" dirty="0" smtClean="0">
              <a:solidFill>
                <a:schemeClr val="accent5">
                  <a:lumMod val="75000"/>
                </a:schemeClr>
              </a:solidFill>
              <a:latin typeface="MD개성체" pitchFamily="18" charset="-127"/>
              <a:ea typeface="MD개성체" pitchFamily="18" charset="-127"/>
            </a:endParaRPr>
          </a:p>
          <a:p>
            <a:pPr eaLnBrk="0"/>
            <a:r>
              <a:rPr lang="ko-KR" altLang="en-US" sz="2800" b="1" dirty="0" smtClean="0">
                <a:solidFill>
                  <a:schemeClr val="accent5">
                    <a:lumMod val="75000"/>
                  </a:schemeClr>
                </a:solidFill>
                <a:latin typeface="MD개성체" pitchFamily="18" charset="-127"/>
                <a:ea typeface="MD개성체" pitchFamily="18" charset="-127"/>
              </a:rPr>
              <a:t>모두는 환경보전을 위하여 노력해야 한다</a:t>
            </a:r>
            <a:r>
              <a:rPr lang="en-US" altLang="ko-KR" sz="2800" b="1" dirty="0" smtClean="0">
                <a:solidFill>
                  <a:schemeClr val="accent5">
                    <a:lumMod val="75000"/>
                  </a:schemeClr>
                </a:solidFill>
                <a:latin typeface="MD개성체" pitchFamily="18" charset="-127"/>
                <a:ea typeface="MD개성체" pitchFamily="18" charset="-127"/>
              </a:rPr>
              <a:t>.</a:t>
            </a:r>
          </a:p>
          <a:p>
            <a:pPr eaLnBrk="0"/>
            <a:r>
              <a:rPr kumimoji="0" lang="en-US" altLang="ko-KR" sz="2800" b="1" dirty="0" smtClean="0">
                <a:solidFill>
                  <a:schemeClr val="accent5">
                    <a:lumMod val="75000"/>
                  </a:schemeClr>
                </a:solidFill>
                <a:latin typeface="MD개성체" pitchFamily="18" charset="-127"/>
                <a:ea typeface="MD개성체" pitchFamily="18" charset="-127"/>
              </a:rPr>
              <a:t>-</a:t>
            </a:r>
            <a:r>
              <a:rPr kumimoji="0" lang="ko-KR" altLang="en-US" sz="2800" b="1" dirty="0" smtClean="0">
                <a:solidFill>
                  <a:schemeClr val="accent5">
                    <a:lumMod val="75000"/>
                  </a:schemeClr>
                </a:solidFill>
                <a:latin typeface="MD개성체" pitchFamily="18" charset="-127"/>
                <a:ea typeface="MD개성체" pitchFamily="18" charset="-127"/>
              </a:rPr>
              <a:t>우리는 학급헌법을 준수하고 교훈을 지키며 행복을 추구할 수 있다</a:t>
            </a:r>
            <a:r>
              <a:rPr kumimoji="0" lang="en-US" altLang="ko-KR" sz="2800" b="1" dirty="0" smtClean="0">
                <a:solidFill>
                  <a:schemeClr val="accent5">
                    <a:lumMod val="75000"/>
                  </a:schemeClr>
                </a:solidFill>
                <a:latin typeface="MD개성체" pitchFamily="18" charset="-127"/>
                <a:ea typeface="MD개성체" pitchFamily="18" charset="-127"/>
              </a:rPr>
              <a:t>.</a:t>
            </a:r>
            <a:endParaRPr kumimoji="0" lang="en-US" altLang="ko-KR" sz="2800" b="1" dirty="0" smtClean="0">
              <a:solidFill>
                <a:schemeClr val="accent5">
                  <a:lumMod val="75000"/>
                </a:schemeClr>
              </a:solidFill>
              <a:latin typeface="MD개성체" pitchFamily="18" charset="-127"/>
              <a:ea typeface="MD개성체" pitchFamily="18" charset="-127"/>
            </a:endParaRPr>
          </a:p>
          <a:p>
            <a:pPr eaLnBrk="0"/>
            <a:endParaRPr kumimoji="0" lang="ko-KR" altLang="en-US" sz="2800" b="1" dirty="0">
              <a:solidFill>
                <a:schemeClr val="accent5">
                  <a:lumMod val="75000"/>
                </a:schemeClr>
              </a:solidFill>
              <a:latin typeface="MD개성체" pitchFamily="18" charset="-127"/>
              <a:ea typeface="MD개성체" pitchFamily="18" charset="-127"/>
            </a:endParaRPr>
          </a:p>
          <a:p>
            <a:pPr eaLnBrk="0"/>
            <a:r>
              <a:rPr kumimoji="0" lang="en-US" altLang="ko-KR" sz="3200" b="1" dirty="0" smtClean="0">
                <a:solidFill>
                  <a:schemeClr val="tx2">
                    <a:lumMod val="75000"/>
                  </a:schemeClr>
                </a:solidFill>
              </a:rPr>
              <a:t>      </a:t>
            </a:r>
            <a:endParaRPr kumimoji="0" lang="ko-KR" alt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36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33"/>
          <a:stretch/>
        </p:blipFill>
        <p:spPr bwMode="auto">
          <a:xfrm>
            <a:off x="0" y="14282"/>
            <a:ext cx="9144000" cy="1000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53" b="7"/>
          <a:stretch/>
        </p:blipFill>
        <p:spPr bwMode="auto">
          <a:xfrm>
            <a:off x="-28600" y="6515101"/>
            <a:ext cx="9144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내용 개체 틀 7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3695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sz="6000" dirty="0"/>
              <a:t>  </a:t>
            </a:r>
            <a:endParaRPr lang="en-US" altLang="ko-KR" sz="6000" dirty="0"/>
          </a:p>
          <a:p>
            <a:pPr>
              <a:buNone/>
            </a:pPr>
            <a:r>
              <a:rPr lang="en-US" altLang="ko-KR" sz="6000" dirty="0"/>
              <a:t>    </a:t>
            </a:r>
            <a:endParaRPr lang="ko-KR" altLang="en-US" sz="6600" dirty="0"/>
          </a:p>
        </p:txBody>
      </p:sp>
      <p:sp>
        <p:nvSpPr>
          <p:cNvPr id="6" name="직사각형 5"/>
          <p:cNvSpPr>
            <a:spLocks noGrp="1" noChangeArrowheads="1"/>
          </p:cNvSpPr>
          <p:nvPr/>
        </p:nvSpPr>
        <p:spPr>
          <a:xfrm>
            <a:off x="53975" y="896620"/>
            <a:ext cx="8677275" cy="3818481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Tx/>
              <a:buNone/>
            </a:pPr>
            <a:r>
              <a:rPr lang="en-US" altLang="ko-KR" sz="4000" b="1" dirty="0">
                <a:solidFill>
                  <a:schemeClr val="tx1"/>
                </a:solidFill>
                <a:latin typeface="맑은 고딕" charset="0"/>
                <a:ea typeface="맑은 고딕" charset="0"/>
              </a:rPr>
              <a:t>        </a:t>
            </a:r>
            <a:endParaRPr lang="ko-KR" altLang="en-US" sz="4800" b="1" dirty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0" indent="0" algn="l" defTabSz="914400" eaLnBrk="0"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Tx/>
              <a:buNone/>
            </a:pPr>
            <a:r>
              <a:rPr lang="en-US" altLang="ko-KR" sz="4800" b="1" dirty="0">
                <a:solidFill>
                  <a:schemeClr val="tx1"/>
                </a:solidFill>
                <a:latin typeface="맑은 고딕" charset="0"/>
                <a:ea typeface="맑은 고딕" charset="0"/>
              </a:rPr>
              <a:t>                            </a:t>
            </a:r>
            <a:endParaRPr lang="ko-KR" altLang="en-US" sz="4800" b="1" dirty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0" indent="0" algn="l" defTabSz="914400" eaLnBrk="0"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Tx/>
              <a:buNone/>
            </a:pPr>
            <a:endParaRPr lang="ko-KR" altLang="en-US" sz="4800" b="1" dirty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0" indent="0" algn="l" defTabSz="914400" eaLnBrk="0"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Tx/>
              <a:buNone/>
            </a:pPr>
            <a:endParaRPr lang="ko-KR" altLang="en-US" sz="4800" b="1" dirty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0" indent="0" algn="l" defTabSz="914400" eaLnBrk="0"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Tx/>
              <a:buNone/>
            </a:pPr>
            <a:r>
              <a:rPr lang="en-US" altLang="ko-KR" sz="4800" b="1" dirty="0">
                <a:solidFill>
                  <a:schemeClr val="tx1"/>
                </a:solidFill>
                <a:latin typeface="맑은 고딕" charset="0"/>
                <a:ea typeface="맑은 고딕" charset="0"/>
              </a:rPr>
              <a:t>               </a:t>
            </a:r>
            <a:endParaRPr lang="ko-KR" altLang="en-US" sz="4800" b="1" dirty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4235" cy="365760"/>
          </a:xfrm>
        </p:spPr>
        <p:txBody>
          <a:bodyPr/>
          <a:lstStyle/>
          <a:p>
            <a:fld id="{88A164DD-D7B6-42D5-A55E-5ABD00503F91}" type="slidenum">
              <a:rPr lang="ko-KR" altLang="en-US" smtClean="0"/>
              <a:pPr/>
              <a:t>21</a:t>
            </a:fld>
            <a:endParaRPr lang="ko-KR" altLang="en-US" dirty="0"/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ko-KR" altLang="en-US" dirty="0"/>
          </a:p>
        </p:txBody>
      </p:sp>
      <p:sp>
        <p:nvSpPr>
          <p:cNvPr id="10" name="TextBox 25"/>
          <p:cNvSpPr txBox="1">
            <a:spLocks noChangeArrowheads="1"/>
          </p:cNvSpPr>
          <p:nvPr/>
        </p:nvSpPr>
        <p:spPr bwMode="auto">
          <a:xfrm>
            <a:off x="-180528" y="692696"/>
            <a:ext cx="80386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ko-KR" altLang="en-US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학급헌법 만들기</a:t>
            </a:r>
            <a:endParaRPr lang="en-US" altLang="ko-KR" sz="2000" b="1" dirty="0">
              <a:solidFill>
                <a:schemeClr val="accent3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2" name="직선 연결선 11"/>
          <p:cNvCxnSpPr/>
          <p:nvPr/>
        </p:nvCxnSpPr>
        <p:spPr>
          <a:xfrm>
            <a:off x="179512" y="846138"/>
            <a:ext cx="637368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96437" y="1700808"/>
            <a:ext cx="735588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그림 14" descr="느낌표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9818" y="4678217"/>
            <a:ext cx="1544182" cy="1863152"/>
          </a:xfrm>
          <a:prstGeom prst="rect">
            <a:avLst/>
          </a:prstGeom>
        </p:spPr>
      </p:pic>
      <p:sp>
        <p:nvSpPr>
          <p:cNvPr id="16" name="TextBox 25"/>
          <p:cNvSpPr txBox="1">
            <a:spLocks noChangeArrowheads="1"/>
          </p:cNvSpPr>
          <p:nvPr/>
        </p:nvSpPr>
        <p:spPr bwMode="auto">
          <a:xfrm>
            <a:off x="45170" y="1965732"/>
            <a:ext cx="8291263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ko-KR" altLang="en-US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자기 학급 찾아서 전지에 붙이기</a:t>
            </a:r>
            <a:endParaRPr lang="en-US" altLang="ko-KR" sz="4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/>
            <a:endParaRPr lang="en-US" altLang="ko-KR" sz="4400" b="1" dirty="0">
              <a:solidFill>
                <a:schemeClr val="tx2">
                  <a:lumMod val="60000"/>
                  <a:lumOff val="4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/>
            <a:r>
              <a:rPr lang="ko-KR" altLang="en-US" sz="4400" b="1" dirty="0" smtClean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ko-KR" altLang="en-US" sz="4400" b="1" dirty="0" err="1" smtClean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이끔이샘</a:t>
            </a:r>
            <a:r>
              <a:rPr lang="en-US" altLang="ko-KR" sz="4400" b="1" dirty="0" smtClean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4400" b="1" dirty="0" err="1" smtClean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지킴이샘</a:t>
            </a:r>
            <a:r>
              <a:rPr lang="ko-KR" altLang="en-US" sz="4400" b="1" dirty="0" smtClean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4400" b="1" dirty="0" smtClean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~^^*</a:t>
            </a:r>
            <a:br>
              <a:rPr lang="en-US" altLang="ko-KR" sz="4400" b="1" dirty="0" smtClean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4400" b="1" dirty="0" smtClean="0">
                <a:solidFill>
                  <a:srgbClr val="92D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잘 붙일 수 있도록   학생들과 함께 해주세요</a:t>
            </a:r>
            <a:endParaRPr lang="en-US" altLang="ko-KR" sz="3600" b="1" dirty="0">
              <a:solidFill>
                <a:srgbClr val="92D05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1299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33"/>
          <a:stretch/>
        </p:blipFill>
        <p:spPr bwMode="auto">
          <a:xfrm>
            <a:off x="0" y="14282"/>
            <a:ext cx="9144000" cy="1000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53" b="7"/>
          <a:stretch/>
        </p:blipFill>
        <p:spPr bwMode="auto">
          <a:xfrm>
            <a:off x="-28600" y="6515101"/>
            <a:ext cx="9144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내용 개체 틀 7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3695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sz="6000" dirty="0"/>
              <a:t>  </a:t>
            </a:r>
            <a:endParaRPr lang="en-US" altLang="ko-KR" sz="6000" dirty="0"/>
          </a:p>
          <a:p>
            <a:pPr>
              <a:buNone/>
            </a:pPr>
            <a:r>
              <a:rPr lang="en-US" altLang="ko-KR" sz="6000" dirty="0"/>
              <a:t>    </a:t>
            </a:r>
            <a:endParaRPr lang="ko-KR" altLang="en-US" sz="6600" dirty="0"/>
          </a:p>
        </p:txBody>
      </p:sp>
      <p:sp>
        <p:nvSpPr>
          <p:cNvPr id="6" name="직사각형 5"/>
          <p:cNvSpPr>
            <a:spLocks noGrp="1" noChangeArrowheads="1"/>
          </p:cNvSpPr>
          <p:nvPr/>
        </p:nvSpPr>
        <p:spPr>
          <a:xfrm>
            <a:off x="53975" y="896620"/>
            <a:ext cx="8677275" cy="3818481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Tx/>
              <a:buNone/>
            </a:pPr>
            <a:r>
              <a:rPr lang="en-US" altLang="ko-KR" sz="4000" b="1" dirty="0">
                <a:solidFill>
                  <a:schemeClr val="tx1"/>
                </a:solidFill>
                <a:latin typeface="맑은 고딕" charset="0"/>
                <a:ea typeface="맑은 고딕" charset="0"/>
              </a:rPr>
              <a:t>        </a:t>
            </a:r>
            <a:endParaRPr lang="ko-KR" altLang="en-US" sz="4800" b="1" dirty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0" indent="0" algn="l" defTabSz="914400" eaLnBrk="0"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Tx/>
              <a:buNone/>
            </a:pPr>
            <a:r>
              <a:rPr lang="en-US" altLang="ko-KR" sz="4800" b="1" dirty="0">
                <a:solidFill>
                  <a:schemeClr val="tx1"/>
                </a:solidFill>
                <a:latin typeface="맑은 고딕" charset="0"/>
                <a:ea typeface="맑은 고딕" charset="0"/>
              </a:rPr>
              <a:t>                            </a:t>
            </a:r>
            <a:endParaRPr lang="ko-KR" altLang="en-US" sz="4800" b="1" dirty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0" indent="0" algn="l" defTabSz="914400" eaLnBrk="0"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Tx/>
              <a:buNone/>
            </a:pPr>
            <a:endParaRPr lang="ko-KR" altLang="en-US" sz="4800" b="1" dirty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0" indent="0" algn="l" defTabSz="914400" eaLnBrk="0"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Tx/>
              <a:buNone/>
            </a:pPr>
            <a:endParaRPr lang="ko-KR" altLang="en-US" sz="4800" b="1" dirty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0" indent="0" algn="l" defTabSz="914400" eaLnBrk="0"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Tx/>
              <a:buNone/>
            </a:pPr>
            <a:r>
              <a:rPr lang="en-US" altLang="ko-KR" sz="4800" b="1" dirty="0">
                <a:solidFill>
                  <a:schemeClr val="tx1"/>
                </a:solidFill>
                <a:latin typeface="맑은 고딕" charset="0"/>
                <a:ea typeface="맑은 고딕" charset="0"/>
              </a:rPr>
              <a:t>               </a:t>
            </a:r>
            <a:endParaRPr lang="ko-KR" altLang="en-US" sz="4800" b="1" dirty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4235" cy="365760"/>
          </a:xfrm>
        </p:spPr>
        <p:txBody>
          <a:bodyPr/>
          <a:lstStyle/>
          <a:p>
            <a:fld id="{88A164DD-D7B6-42D5-A55E-5ABD00503F91}" type="slidenum">
              <a:rPr lang="ko-KR" altLang="en-US" smtClean="0"/>
              <a:pPr/>
              <a:t>22</a:t>
            </a:fld>
            <a:endParaRPr lang="ko-KR" altLang="en-US" dirty="0"/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ko-KR" altLang="en-US" dirty="0"/>
          </a:p>
        </p:txBody>
      </p:sp>
      <p:sp>
        <p:nvSpPr>
          <p:cNvPr id="10" name="TextBox 25"/>
          <p:cNvSpPr txBox="1">
            <a:spLocks noChangeArrowheads="1"/>
          </p:cNvSpPr>
          <p:nvPr/>
        </p:nvSpPr>
        <p:spPr bwMode="auto">
          <a:xfrm>
            <a:off x="-180528" y="692696"/>
            <a:ext cx="972108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ko-KR" altLang="en-US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카드섹션 단체사진  </a:t>
            </a:r>
            <a:r>
              <a:rPr lang="en-US" altLang="ko-KR" sz="4800" dirty="0" smtClean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r>
              <a:rPr lang="ko-KR" altLang="en-US" sz="4800" dirty="0" smtClean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분</a:t>
            </a:r>
            <a:endParaRPr lang="en-US" altLang="ko-KR" sz="2000" dirty="0">
              <a:solidFill>
                <a:srgbClr val="7030A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2" name="직선 연결선 11"/>
          <p:cNvCxnSpPr/>
          <p:nvPr/>
        </p:nvCxnSpPr>
        <p:spPr>
          <a:xfrm>
            <a:off x="179512" y="846138"/>
            <a:ext cx="637368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96437" y="1700808"/>
            <a:ext cx="735588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그림 14" descr="느낌표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9818" y="4678217"/>
            <a:ext cx="1544182" cy="1863152"/>
          </a:xfrm>
          <a:prstGeom prst="rect">
            <a:avLst/>
          </a:prstGeom>
        </p:spPr>
      </p:pic>
      <p:sp>
        <p:nvSpPr>
          <p:cNvPr id="16" name="TextBox 25"/>
          <p:cNvSpPr txBox="1">
            <a:spLocks noChangeArrowheads="1"/>
          </p:cNvSpPr>
          <p:nvPr/>
        </p:nvSpPr>
        <p:spPr bwMode="auto">
          <a:xfrm>
            <a:off x="45170" y="1965732"/>
            <a:ext cx="909883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조</a:t>
            </a:r>
            <a:r>
              <a:rPr lang="en-US" altLang="ko-KR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~ </a:t>
            </a:r>
            <a:r>
              <a:rPr lang="ko-KR" altLang="en-US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마지막 조까지 </a:t>
            </a:r>
            <a:r>
              <a:rPr lang="ko-KR" altLang="en-US" sz="4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한명씩</a:t>
            </a:r>
            <a:r>
              <a:rPr lang="ko-KR" altLang="en-US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en-US" altLang="ko-KR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~~!!</a:t>
            </a:r>
          </a:p>
          <a:p>
            <a:pPr marL="342900" indent="-342900"/>
            <a:endParaRPr lang="en-US" altLang="ko-KR" sz="4400" b="1" dirty="0">
              <a:solidFill>
                <a:schemeClr val="tx2">
                  <a:lumMod val="60000"/>
                  <a:lumOff val="4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/>
            <a:r>
              <a:rPr lang="ko-KR" altLang="en-US" sz="4400" b="1" dirty="0" smtClean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대한민국은 민주공화국이다</a:t>
            </a:r>
            <a:endParaRPr lang="en-US" altLang="ko-KR" sz="4400" b="1" dirty="0" smtClean="0">
              <a:solidFill>
                <a:srgbClr val="7030A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/>
            <a:r>
              <a:rPr lang="ko-KR" altLang="en-US" sz="4400" b="1" dirty="0" smtClean="0">
                <a:solidFill>
                  <a:srgbClr val="92D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4400" b="1" dirty="0" err="1" smtClean="0">
                <a:solidFill>
                  <a:srgbClr val="92D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온빛</a:t>
            </a:r>
            <a:r>
              <a:rPr lang="ko-KR" altLang="en-US" sz="4400" b="1" dirty="0" smtClean="0">
                <a:solidFill>
                  <a:srgbClr val="92D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초등학교</a:t>
            </a:r>
            <a:endParaRPr lang="en-US" altLang="ko-KR" sz="4400" b="1" dirty="0" smtClean="0">
              <a:solidFill>
                <a:srgbClr val="92D05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/>
            <a:endParaRPr lang="en-US" altLang="ko-KR" sz="4400" b="1" dirty="0">
              <a:solidFill>
                <a:srgbClr val="92D05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/>
            <a:r>
              <a:rPr lang="en-US" altLang="ko-KR" sz="4400" b="1" dirty="0" smtClean="0">
                <a:solidFill>
                  <a:srgbClr val="92D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endParaRPr lang="en-US" altLang="ko-KR" sz="3600" b="1" dirty="0">
              <a:solidFill>
                <a:srgbClr val="92D05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1073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26" descr="C:/Users/LG/AppData/Roaming/PolarisOffice/ETemp/6300_7367440/image2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33"/>
          <a:stretch>
            <a:fillRect/>
          </a:stretch>
        </p:blipFill>
        <p:spPr bwMode="auto">
          <a:xfrm>
            <a:off x="0" y="0"/>
            <a:ext cx="9144635" cy="1000760"/>
          </a:xfrm>
          <a:prstGeom prst="rect">
            <a:avLst/>
          </a:prstGeom>
          <a:noFill/>
          <a:ln w="0">
            <a:noFill/>
            <a:prstDash/>
          </a:ln>
        </p:spPr>
      </p:pic>
      <p:pic>
        <p:nvPicPr>
          <p:cNvPr id="7" name="Picture 7" descr="C:/Users/LG/AppData/Roaming/PolarisOffice/ETemp/6300_7367440/image2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53" b="7"/>
          <a:stretch>
            <a:fillRect/>
          </a:stretch>
        </p:blipFill>
        <p:spPr bwMode="auto">
          <a:xfrm>
            <a:off x="-28575" y="6515100"/>
            <a:ext cx="9144635" cy="343535"/>
          </a:xfrm>
          <a:prstGeom prst="rect">
            <a:avLst/>
          </a:prstGeom>
          <a:noFill/>
          <a:ln w="0">
            <a:noFill/>
            <a:prstDash/>
          </a:ln>
        </p:spPr>
      </p:pic>
      <p:sp>
        <p:nvSpPr>
          <p:cNvPr id="12" name="타원 3"/>
          <p:cNvSpPr/>
          <p:nvPr/>
        </p:nvSpPr>
        <p:spPr>
          <a:xfrm rot="528341" flipH="1">
            <a:off x="6637435" y="1011423"/>
            <a:ext cx="2486988" cy="2654880"/>
          </a:xfrm>
          <a:custGeom>
            <a:avLst/>
            <a:gdLst>
              <a:gd name="connsiteX0" fmla="*/ 0 w 2520280"/>
              <a:gd name="connsiteY0" fmla="*/ 1260140 h 2520280"/>
              <a:gd name="connsiteX1" fmla="*/ 1260140 w 2520280"/>
              <a:gd name="connsiteY1" fmla="*/ 0 h 2520280"/>
              <a:gd name="connsiteX2" fmla="*/ 2520280 w 2520280"/>
              <a:gd name="connsiteY2" fmla="*/ 1260140 h 2520280"/>
              <a:gd name="connsiteX3" fmla="*/ 1260140 w 2520280"/>
              <a:gd name="connsiteY3" fmla="*/ 2520280 h 2520280"/>
              <a:gd name="connsiteX4" fmla="*/ 0 w 2520280"/>
              <a:gd name="connsiteY4" fmla="*/ 1260140 h 2520280"/>
              <a:gd name="connsiteX0" fmla="*/ 0 w 2539053"/>
              <a:gd name="connsiteY0" fmla="*/ 1334983 h 2595123"/>
              <a:gd name="connsiteX1" fmla="*/ 1260140 w 2539053"/>
              <a:gd name="connsiteY1" fmla="*/ 74843 h 2595123"/>
              <a:gd name="connsiteX2" fmla="*/ 1964468 w 2539053"/>
              <a:gd name="connsiteY2" fmla="*/ 273391 h 2595123"/>
              <a:gd name="connsiteX3" fmla="*/ 2520280 w 2539053"/>
              <a:gd name="connsiteY3" fmla="*/ 1334983 h 2595123"/>
              <a:gd name="connsiteX4" fmla="*/ 1260140 w 2539053"/>
              <a:gd name="connsiteY4" fmla="*/ 2595123 h 2595123"/>
              <a:gd name="connsiteX5" fmla="*/ 0 w 2539053"/>
              <a:gd name="connsiteY5" fmla="*/ 1334983 h 2595123"/>
              <a:gd name="connsiteX0" fmla="*/ 0 w 2718363"/>
              <a:gd name="connsiteY0" fmla="*/ 1613714 h 2873854"/>
              <a:gd name="connsiteX1" fmla="*/ 1260140 w 2718363"/>
              <a:gd name="connsiteY1" fmla="*/ 353574 h 2873854"/>
              <a:gd name="connsiteX2" fmla="*/ 2626204 w 2718363"/>
              <a:gd name="connsiteY2" fmla="*/ 82890 h 2873854"/>
              <a:gd name="connsiteX3" fmla="*/ 2520280 w 2718363"/>
              <a:gd name="connsiteY3" fmla="*/ 1613714 h 2873854"/>
              <a:gd name="connsiteX4" fmla="*/ 1260140 w 2718363"/>
              <a:gd name="connsiteY4" fmla="*/ 2873854 h 2873854"/>
              <a:gd name="connsiteX5" fmla="*/ 0 w 2718363"/>
              <a:gd name="connsiteY5" fmla="*/ 1613714 h 2873854"/>
              <a:gd name="connsiteX0" fmla="*/ 0 w 2661158"/>
              <a:gd name="connsiteY0" fmla="*/ 1613714 h 2891432"/>
              <a:gd name="connsiteX1" fmla="*/ 1260140 w 2661158"/>
              <a:gd name="connsiteY1" fmla="*/ 353574 h 2891432"/>
              <a:gd name="connsiteX2" fmla="*/ 2626204 w 2661158"/>
              <a:gd name="connsiteY2" fmla="*/ 82890 h 2891432"/>
              <a:gd name="connsiteX3" fmla="*/ 1918701 w 2661158"/>
              <a:gd name="connsiteY3" fmla="*/ 783535 h 2891432"/>
              <a:gd name="connsiteX4" fmla="*/ 1260140 w 2661158"/>
              <a:gd name="connsiteY4" fmla="*/ 2873854 h 2891432"/>
              <a:gd name="connsiteX5" fmla="*/ 0 w 2661158"/>
              <a:gd name="connsiteY5" fmla="*/ 1613714 h 2891432"/>
              <a:gd name="connsiteX0" fmla="*/ 0 w 2661158"/>
              <a:gd name="connsiteY0" fmla="*/ 1613714 h 2891432"/>
              <a:gd name="connsiteX1" fmla="*/ 1260140 w 2661158"/>
              <a:gd name="connsiteY1" fmla="*/ 353574 h 2891432"/>
              <a:gd name="connsiteX2" fmla="*/ 2626204 w 2661158"/>
              <a:gd name="connsiteY2" fmla="*/ 82890 h 2891432"/>
              <a:gd name="connsiteX3" fmla="*/ 1918701 w 2661158"/>
              <a:gd name="connsiteY3" fmla="*/ 783535 h 2891432"/>
              <a:gd name="connsiteX4" fmla="*/ 1260140 w 2661158"/>
              <a:gd name="connsiteY4" fmla="*/ 2873854 h 2891432"/>
              <a:gd name="connsiteX5" fmla="*/ 0 w 2661158"/>
              <a:gd name="connsiteY5" fmla="*/ 1613714 h 2891432"/>
              <a:gd name="connsiteX0" fmla="*/ 0 w 2661158"/>
              <a:gd name="connsiteY0" fmla="*/ 1613714 h 2891432"/>
              <a:gd name="connsiteX1" fmla="*/ 1260140 w 2661158"/>
              <a:gd name="connsiteY1" fmla="*/ 353574 h 2891432"/>
              <a:gd name="connsiteX2" fmla="*/ 2626204 w 2661158"/>
              <a:gd name="connsiteY2" fmla="*/ 82890 h 2891432"/>
              <a:gd name="connsiteX3" fmla="*/ 1918701 w 2661158"/>
              <a:gd name="connsiteY3" fmla="*/ 783535 h 2891432"/>
              <a:gd name="connsiteX4" fmla="*/ 1260140 w 2661158"/>
              <a:gd name="connsiteY4" fmla="*/ 2873854 h 2891432"/>
              <a:gd name="connsiteX5" fmla="*/ 0 w 2661158"/>
              <a:gd name="connsiteY5" fmla="*/ 1613714 h 2891432"/>
              <a:gd name="connsiteX0" fmla="*/ 0 w 3397469"/>
              <a:gd name="connsiteY0" fmla="*/ 1613714 h 2891866"/>
              <a:gd name="connsiteX1" fmla="*/ 1260140 w 3397469"/>
              <a:gd name="connsiteY1" fmla="*/ 353574 h 2891866"/>
              <a:gd name="connsiteX2" fmla="*/ 2626204 w 3397469"/>
              <a:gd name="connsiteY2" fmla="*/ 82890 h 2891866"/>
              <a:gd name="connsiteX3" fmla="*/ 3206080 w 3397469"/>
              <a:gd name="connsiteY3" fmla="*/ 771504 h 2891866"/>
              <a:gd name="connsiteX4" fmla="*/ 1260140 w 3397469"/>
              <a:gd name="connsiteY4" fmla="*/ 2873854 h 2891866"/>
              <a:gd name="connsiteX5" fmla="*/ 0 w 3397469"/>
              <a:gd name="connsiteY5" fmla="*/ 1613714 h 2891866"/>
              <a:gd name="connsiteX0" fmla="*/ 0 w 3290892"/>
              <a:gd name="connsiteY0" fmla="*/ 1613714 h 2891866"/>
              <a:gd name="connsiteX1" fmla="*/ 1260140 w 3290892"/>
              <a:gd name="connsiteY1" fmla="*/ 353574 h 2891866"/>
              <a:gd name="connsiteX2" fmla="*/ 2626204 w 3290892"/>
              <a:gd name="connsiteY2" fmla="*/ 82890 h 2891866"/>
              <a:gd name="connsiteX3" fmla="*/ 3206080 w 3290892"/>
              <a:gd name="connsiteY3" fmla="*/ 771504 h 2891866"/>
              <a:gd name="connsiteX4" fmla="*/ 1260140 w 3290892"/>
              <a:gd name="connsiteY4" fmla="*/ 2873854 h 2891866"/>
              <a:gd name="connsiteX5" fmla="*/ 0 w 3290892"/>
              <a:gd name="connsiteY5" fmla="*/ 1613714 h 2891866"/>
              <a:gd name="connsiteX0" fmla="*/ 0 w 3290892"/>
              <a:gd name="connsiteY0" fmla="*/ 1613714 h 2891866"/>
              <a:gd name="connsiteX1" fmla="*/ 1260140 w 3290892"/>
              <a:gd name="connsiteY1" fmla="*/ 353574 h 2891866"/>
              <a:gd name="connsiteX2" fmla="*/ 2626204 w 3290892"/>
              <a:gd name="connsiteY2" fmla="*/ 82890 h 2891866"/>
              <a:gd name="connsiteX3" fmla="*/ 3206080 w 3290892"/>
              <a:gd name="connsiteY3" fmla="*/ 771504 h 2891866"/>
              <a:gd name="connsiteX4" fmla="*/ 1260140 w 3290892"/>
              <a:gd name="connsiteY4" fmla="*/ 2873854 h 2891866"/>
              <a:gd name="connsiteX5" fmla="*/ 0 w 3290892"/>
              <a:gd name="connsiteY5" fmla="*/ 1613714 h 2891866"/>
              <a:gd name="connsiteX0" fmla="*/ 0 w 3206080"/>
              <a:gd name="connsiteY0" fmla="*/ 1613714 h 2891866"/>
              <a:gd name="connsiteX1" fmla="*/ 1260140 w 3206080"/>
              <a:gd name="connsiteY1" fmla="*/ 353574 h 2891866"/>
              <a:gd name="connsiteX2" fmla="*/ 2626204 w 3206080"/>
              <a:gd name="connsiteY2" fmla="*/ 82890 h 2891866"/>
              <a:gd name="connsiteX3" fmla="*/ 3206080 w 3206080"/>
              <a:gd name="connsiteY3" fmla="*/ 771504 h 2891866"/>
              <a:gd name="connsiteX4" fmla="*/ 1260140 w 3206080"/>
              <a:gd name="connsiteY4" fmla="*/ 2873854 h 2891866"/>
              <a:gd name="connsiteX5" fmla="*/ 0 w 3206080"/>
              <a:gd name="connsiteY5" fmla="*/ 1613714 h 2891866"/>
              <a:gd name="connsiteX0" fmla="*/ 0 w 3257575"/>
              <a:gd name="connsiteY0" fmla="*/ 1613714 h 2891866"/>
              <a:gd name="connsiteX1" fmla="*/ 1260140 w 3257575"/>
              <a:gd name="connsiteY1" fmla="*/ 353574 h 2891866"/>
              <a:gd name="connsiteX2" fmla="*/ 2626204 w 3257575"/>
              <a:gd name="connsiteY2" fmla="*/ 82890 h 2891866"/>
              <a:gd name="connsiteX3" fmla="*/ 3206080 w 3257575"/>
              <a:gd name="connsiteY3" fmla="*/ 771504 h 2891866"/>
              <a:gd name="connsiteX4" fmla="*/ 1260140 w 3257575"/>
              <a:gd name="connsiteY4" fmla="*/ 2873854 h 2891866"/>
              <a:gd name="connsiteX5" fmla="*/ 0 w 3257575"/>
              <a:gd name="connsiteY5" fmla="*/ 1613714 h 2891866"/>
              <a:gd name="connsiteX0" fmla="*/ 0 w 2940481"/>
              <a:gd name="connsiteY0" fmla="*/ 1613714 h 2873902"/>
              <a:gd name="connsiteX1" fmla="*/ 1260140 w 2940481"/>
              <a:gd name="connsiteY1" fmla="*/ 353574 h 2873902"/>
              <a:gd name="connsiteX2" fmla="*/ 2626204 w 2940481"/>
              <a:gd name="connsiteY2" fmla="*/ 82890 h 2873902"/>
              <a:gd name="connsiteX3" fmla="*/ 2881227 w 2940481"/>
              <a:gd name="connsiteY3" fmla="*/ 1649809 h 2873902"/>
              <a:gd name="connsiteX4" fmla="*/ 1260140 w 2940481"/>
              <a:gd name="connsiteY4" fmla="*/ 2873854 h 2873902"/>
              <a:gd name="connsiteX5" fmla="*/ 0 w 2940481"/>
              <a:gd name="connsiteY5" fmla="*/ 1613714 h 2873902"/>
              <a:gd name="connsiteX0" fmla="*/ 0 w 3458186"/>
              <a:gd name="connsiteY0" fmla="*/ 1613714 h 2890152"/>
              <a:gd name="connsiteX1" fmla="*/ 1260140 w 3458186"/>
              <a:gd name="connsiteY1" fmla="*/ 353574 h 2890152"/>
              <a:gd name="connsiteX2" fmla="*/ 2626204 w 3458186"/>
              <a:gd name="connsiteY2" fmla="*/ 82890 h 2890152"/>
              <a:gd name="connsiteX3" fmla="*/ 3410617 w 3458186"/>
              <a:gd name="connsiteY3" fmla="*/ 819631 h 2890152"/>
              <a:gd name="connsiteX4" fmla="*/ 1260140 w 3458186"/>
              <a:gd name="connsiteY4" fmla="*/ 2873854 h 2890152"/>
              <a:gd name="connsiteX5" fmla="*/ 0 w 3458186"/>
              <a:gd name="connsiteY5" fmla="*/ 1613714 h 2890152"/>
              <a:gd name="connsiteX0" fmla="*/ 12137 w 3495471"/>
              <a:gd name="connsiteY0" fmla="*/ 1613714 h 2660164"/>
              <a:gd name="connsiteX1" fmla="*/ 1272277 w 3495471"/>
              <a:gd name="connsiteY1" fmla="*/ 353574 h 2660164"/>
              <a:gd name="connsiteX2" fmla="*/ 2638341 w 3495471"/>
              <a:gd name="connsiteY2" fmla="*/ 82890 h 2660164"/>
              <a:gd name="connsiteX3" fmla="*/ 3422754 w 3495471"/>
              <a:gd name="connsiteY3" fmla="*/ 819631 h 2660164"/>
              <a:gd name="connsiteX4" fmla="*/ 2054329 w 3495471"/>
              <a:gd name="connsiteY4" fmla="*/ 2645254 h 2660164"/>
              <a:gd name="connsiteX5" fmla="*/ 12137 w 3495471"/>
              <a:gd name="connsiteY5" fmla="*/ 1613714 h 2660164"/>
              <a:gd name="connsiteX0" fmla="*/ 24279 w 2865305"/>
              <a:gd name="connsiteY0" fmla="*/ 1453134 h 2649636"/>
              <a:gd name="connsiteX1" fmla="*/ 646746 w 2865305"/>
              <a:gd name="connsiteY1" fmla="*/ 349405 h 2649636"/>
              <a:gd name="connsiteX2" fmla="*/ 2012810 w 2865305"/>
              <a:gd name="connsiteY2" fmla="*/ 78721 h 2649636"/>
              <a:gd name="connsiteX3" fmla="*/ 2797223 w 2865305"/>
              <a:gd name="connsiteY3" fmla="*/ 815462 h 2649636"/>
              <a:gd name="connsiteX4" fmla="*/ 1428798 w 2865305"/>
              <a:gd name="connsiteY4" fmla="*/ 2641085 h 2649636"/>
              <a:gd name="connsiteX5" fmla="*/ 24279 w 2865305"/>
              <a:gd name="connsiteY5" fmla="*/ 1453134 h 2649636"/>
              <a:gd name="connsiteX0" fmla="*/ 46591 w 2912043"/>
              <a:gd name="connsiteY0" fmla="*/ 1453134 h 3380304"/>
              <a:gd name="connsiteX1" fmla="*/ 669058 w 2912043"/>
              <a:gd name="connsiteY1" fmla="*/ 349405 h 3380304"/>
              <a:gd name="connsiteX2" fmla="*/ 2035122 w 2912043"/>
              <a:gd name="connsiteY2" fmla="*/ 78721 h 3380304"/>
              <a:gd name="connsiteX3" fmla="*/ 2819535 w 2912043"/>
              <a:gd name="connsiteY3" fmla="*/ 815462 h 3380304"/>
              <a:gd name="connsiteX4" fmla="*/ 1872215 w 2912043"/>
              <a:gd name="connsiteY4" fmla="*/ 3375012 h 3380304"/>
              <a:gd name="connsiteX5" fmla="*/ 46591 w 2912043"/>
              <a:gd name="connsiteY5" fmla="*/ 1453134 h 3380304"/>
              <a:gd name="connsiteX0" fmla="*/ 46591 w 3070556"/>
              <a:gd name="connsiteY0" fmla="*/ 1453134 h 3379400"/>
              <a:gd name="connsiteX1" fmla="*/ 669058 w 3070556"/>
              <a:gd name="connsiteY1" fmla="*/ 349405 h 3379400"/>
              <a:gd name="connsiteX2" fmla="*/ 2035122 w 3070556"/>
              <a:gd name="connsiteY2" fmla="*/ 78721 h 3379400"/>
              <a:gd name="connsiteX3" fmla="*/ 2987977 w 3070556"/>
              <a:gd name="connsiteY3" fmla="*/ 875620 h 3379400"/>
              <a:gd name="connsiteX4" fmla="*/ 1872215 w 3070556"/>
              <a:gd name="connsiteY4" fmla="*/ 3375012 h 3379400"/>
              <a:gd name="connsiteX5" fmla="*/ 46591 w 3070556"/>
              <a:gd name="connsiteY5" fmla="*/ 1453134 h 3379400"/>
              <a:gd name="connsiteX0" fmla="*/ 46591 w 3024152"/>
              <a:gd name="connsiteY0" fmla="*/ 1453134 h 3393707"/>
              <a:gd name="connsiteX1" fmla="*/ 669058 w 3024152"/>
              <a:gd name="connsiteY1" fmla="*/ 349405 h 3393707"/>
              <a:gd name="connsiteX2" fmla="*/ 2035122 w 3024152"/>
              <a:gd name="connsiteY2" fmla="*/ 78721 h 3393707"/>
              <a:gd name="connsiteX3" fmla="*/ 2987977 w 3024152"/>
              <a:gd name="connsiteY3" fmla="*/ 875620 h 3393707"/>
              <a:gd name="connsiteX4" fmla="*/ 2732954 w 3024152"/>
              <a:gd name="connsiteY4" fmla="*/ 2340659 h 3393707"/>
              <a:gd name="connsiteX5" fmla="*/ 1872215 w 3024152"/>
              <a:gd name="connsiteY5" fmla="*/ 3375012 h 3393707"/>
              <a:gd name="connsiteX6" fmla="*/ 46591 w 3024152"/>
              <a:gd name="connsiteY6" fmla="*/ 1453134 h 3393707"/>
              <a:gd name="connsiteX0" fmla="*/ 46591 w 2995432"/>
              <a:gd name="connsiteY0" fmla="*/ 1453134 h 3382975"/>
              <a:gd name="connsiteX1" fmla="*/ 669058 w 2995432"/>
              <a:gd name="connsiteY1" fmla="*/ 349405 h 3382975"/>
              <a:gd name="connsiteX2" fmla="*/ 2035122 w 2995432"/>
              <a:gd name="connsiteY2" fmla="*/ 78721 h 3382975"/>
              <a:gd name="connsiteX3" fmla="*/ 2987977 w 2995432"/>
              <a:gd name="connsiteY3" fmla="*/ 875620 h 3382975"/>
              <a:gd name="connsiteX4" fmla="*/ 1638080 w 2995432"/>
              <a:gd name="connsiteY4" fmla="*/ 2087995 h 3382975"/>
              <a:gd name="connsiteX5" fmla="*/ 1872215 w 2995432"/>
              <a:gd name="connsiteY5" fmla="*/ 3375012 h 3382975"/>
              <a:gd name="connsiteX6" fmla="*/ 46591 w 2995432"/>
              <a:gd name="connsiteY6" fmla="*/ 1453134 h 3382975"/>
              <a:gd name="connsiteX0" fmla="*/ 46591 w 2637164"/>
              <a:gd name="connsiteY0" fmla="*/ 1453134 h 3382975"/>
              <a:gd name="connsiteX1" fmla="*/ 669058 w 2637164"/>
              <a:gd name="connsiteY1" fmla="*/ 349405 h 3382975"/>
              <a:gd name="connsiteX2" fmla="*/ 2035122 w 2637164"/>
              <a:gd name="connsiteY2" fmla="*/ 78721 h 3382975"/>
              <a:gd name="connsiteX3" fmla="*/ 2627030 w 2637164"/>
              <a:gd name="connsiteY3" fmla="*/ 1441104 h 3382975"/>
              <a:gd name="connsiteX4" fmla="*/ 1638080 w 2637164"/>
              <a:gd name="connsiteY4" fmla="*/ 2087995 h 3382975"/>
              <a:gd name="connsiteX5" fmla="*/ 1872215 w 2637164"/>
              <a:gd name="connsiteY5" fmla="*/ 3375012 h 3382975"/>
              <a:gd name="connsiteX6" fmla="*/ 46591 w 2637164"/>
              <a:gd name="connsiteY6" fmla="*/ 1453134 h 3382975"/>
              <a:gd name="connsiteX0" fmla="*/ 46591 w 2708180"/>
              <a:gd name="connsiteY0" fmla="*/ 1453134 h 3382975"/>
              <a:gd name="connsiteX1" fmla="*/ 669058 w 2708180"/>
              <a:gd name="connsiteY1" fmla="*/ 349405 h 3382975"/>
              <a:gd name="connsiteX2" fmla="*/ 2035122 w 2708180"/>
              <a:gd name="connsiteY2" fmla="*/ 78721 h 3382975"/>
              <a:gd name="connsiteX3" fmla="*/ 2627030 w 2708180"/>
              <a:gd name="connsiteY3" fmla="*/ 1441104 h 3382975"/>
              <a:gd name="connsiteX4" fmla="*/ 1638080 w 2708180"/>
              <a:gd name="connsiteY4" fmla="*/ 2087995 h 3382975"/>
              <a:gd name="connsiteX5" fmla="*/ 1872215 w 2708180"/>
              <a:gd name="connsiteY5" fmla="*/ 3375012 h 3382975"/>
              <a:gd name="connsiteX6" fmla="*/ 46591 w 2708180"/>
              <a:gd name="connsiteY6" fmla="*/ 1453134 h 3382975"/>
              <a:gd name="connsiteX0" fmla="*/ 46591 w 2708180"/>
              <a:gd name="connsiteY0" fmla="*/ 1453134 h 3406539"/>
              <a:gd name="connsiteX1" fmla="*/ 669058 w 2708180"/>
              <a:gd name="connsiteY1" fmla="*/ 349405 h 3406539"/>
              <a:gd name="connsiteX2" fmla="*/ 2035122 w 2708180"/>
              <a:gd name="connsiteY2" fmla="*/ 78721 h 3406539"/>
              <a:gd name="connsiteX3" fmla="*/ 2627030 w 2708180"/>
              <a:gd name="connsiteY3" fmla="*/ 1441104 h 3406539"/>
              <a:gd name="connsiteX4" fmla="*/ 1638080 w 2708180"/>
              <a:gd name="connsiteY4" fmla="*/ 2521132 h 3406539"/>
              <a:gd name="connsiteX5" fmla="*/ 1872215 w 2708180"/>
              <a:gd name="connsiteY5" fmla="*/ 3375012 h 3406539"/>
              <a:gd name="connsiteX6" fmla="*/ 46591 w 2708180"/>
              <a:gd name="connsiteY6" fmla="*/ 1453134 h 3406539"/>
              <a:gd name="connsiteX0" fmla="*/ 46591 w 2898273"/>
              <a:gd name="connsiteY0" fmla="*/ 1453134 h 3406539"/>
              <a:gd name="connsiteX1" fmla="*/ 669058 w 2898273"/>
              <a:gd name="connsiteY1" fmla="*/ 349405 h 3406539"/>
              <a:gd name="connsiteX2" fmla="*/ 2035122 w 2898273"/>
              <a:gd name="connsiteY2" fmla="*/ 78721 h 3406539"/>
              <a:gd name="connsiteX3" fmla="*/ 2831567 w 2898273"/>
              <a:gd name="connsiteY3" fmla="*/ 1392977 h 3406539"/>
              <a:gd name="connsiteX4" fmla="*/ 1638080 w 2898273"/>
              <a:gd name="connsiteY4" fmla="*/ 2521132 h 3406539"/>
              <a:gd name="connsiteX5" fmla="*/ 1872215 w 2898273"/>
              <a:gd name="connsiteY5" fmla="*/ 3375012 h 3406539"/>
              <a:gd name="connsiteX6" fmla="*/ 46591 w 2898273"/>
              <a:gd name="connsiteY6" fmla="*/ 1453134 h 3406539"/>
              <a:gd name="connsiteX0" fmla="*/ 46591 w 2839987"/>
              <a:gd name="connsiteY0" fmla="*/ 1453134 h 3406539"/>
              <a:gd name="connsiteX1" fmla="*/ 669058 w 2839987"/>
              <a:gd name="connsiteY1" fmla="*/ 349405 h 3406539"/>
              <a:gd name="connsiteX2" fmla="*/ 2035122 w 2839987"/>
              <a:gd name="connsiteY2" fmla="*/ 78721 h 3406539"/>
              <a:gd name="connsiteX3" fmla="*/ 2831567 w 2839987"/>
              <a:gd name="connsiteY3" fmla="*/ 1392977 h 3406539"/>
              <a:gd name="connsiteX4" fmla="*/ 1638080 w 2839987"/>
              <a:gd name="connsiteY4" fmla="*/ 2521132 h 3406539"/>
              <a:gd name="connsiteX5" fmla="*/ 1872215 w 2839987"/>
              <a:gd name="connsiteY5" fmla="*/ 3375012 h 3406539"/>
              <a:gd name="connsiteX6" fmla="*/ 46591 w 2839987"/>
              <a:gd name="connsiteY6" fmla="*/ 1453134 h 3406539"/>
              <a:gd name="connsiteX0" fmla="*/ 46591 w 2831567"/>
              <a:gd name="connsiteY0" fmla="*/ 1453134 h 3406539"/>
              <a:gd name="connsiteX1" fmla="*/ 669058 w 2831567"/>
              <a:gd name="connsiteY1" fmla="*/ 349405 h 3406539"/>
              <a:gd name="connsiteX2" fmla="*/ 2035122 w 2831567"/>
              <a:gd name="connsiteY2" fmla="*/ 78721 h 3406539"/>
              <a:gd name="connsiteX3" fmla="*/ 2831567 w 2831567"/>
              <a:gd name="connsiteY3" fmla="*/ 1392977 h 3406539"/>
              <a:gd name="connsiteX4" fmla="*/ 1638080 w 2831567"/>
              <a:gd name="connsiteY4" fmla="*/ 2521132 h 3406539"/>
              <a:gd name="connsiteX5" fmla="*/ 1872215 w 2831567"/>
              <a:gd name="connsiteY5" fmla="*/ 3375012 h 3406539"/>
              <a:gd name="connsiteX6" fmla="*/ 46591 w 2831567"/>
              <a:gd name="connsiteY6" fmla="*/ 1453134 h 3406539"/>
              <a:gd name="connsiteX0" fmla="*/ 47792 w 2832768"/>
              <a:gd name="connsiteY0" fmla="*/ 1505304 h 3458709"/>
              <a:gd name="connsiteX1" fmla="*/ 670259 w 2832768"/>
              <a:gd name="connsiteY1" fmla="*/ 401575 h 3458709"/>
              <a:gd name="connsiteX2" fmla="*/ 2144607 w 2832768"/>
              <a:gd name="connsiteY2" fmla="*/ 70733 h 3458709"/>
              <a:gd name="connsiteX3" fmla="*/ 2832768 w 2832768"/>
              <a:gd name="connsiteY3" fmla="*/ 1445147 h 3458709"/>
              <a:gd name="connsiteX4" fmla="*/ 1639281 w 2832768"/>
              <a:gd name="connsiteY4" fmla="*/ 2573302 h 3458709"/>
              <a:gd name="connsiteX5" fmla="*/ 1873416 w 2832768"/>
              <a:gd name="connsiteY5" fmla="*/ 3427182 h 3458709"/>
              <a:gd name="connsiteX6" fmla="*/ 47792 w 2832768"/>
              <a:gd name="connsiteY6" fmla="*/ 1505304 h 3458709"/>
              <a:gd name="connsiteX0" fmla="*/ 47792 w 2832768"/>
              <a:gd name="connsiteY0" fmla="*/ 1505304 h 3458709"/>
              <a:gd name="connsiteX1" fmla="*/ 670259 w 2832768"/>
              <a:gd name="connsiteY1" fmla="*/ 401575 h 3458709"/>
              <a:gd name="connsiteX2" fmla="*/ 2144607 w 2832768"/>
              <a:gd name="connsiteY2" fmla="*/ 70733 h 3458709"/>
              <a:gd name="connsiteX3" fmla="*/ 2832768 w 2832768"/>
              <a:gd name="connsiteY3" fmla="*/ 1445147 h 3458709"/>
              <a:gd name="connsiteX4" fmla="*/ 1639281 w 2832768"/>
              <a:gd name="connsiteY4" fmla="*/ 2573302 h 3458709"/>
              <a:gd name="connsiteX5" fmla="*/ 1873416 w 2832768"/>
              <a:gd name="connsiteY5" fmla="*/ 3427182 h 3458709"/>
              <a:gd name="connsiteX6" fmla="*/ 47792 w 2832768"/>
              <a:gd name="connsiteY6" fmla="*/ 1505304 h 3458709"/>
              <a:gd name="connsiteX0" fmla="*/ 45318 w 2830294"/>
              <a:gd name="connsiteY0" fmla="*/ 1453134 h 3406539"/>
              <a:gd name="connsiteX1" fmla="*/ 667785 w 2830294"/>
              <a:gd name="connsiteY1" fmla="*/ 349405 h 3406539"/>
              <a:gd name="connsiteX2" fmla="*/ 1913533 w 2830294"/>
              <a:gd name="connsiteY2" fmla="*/ 78721 h 3406539"/>
              <a:gd name="connsiteX3" fmla="*/ 2830294 w 2830294"/>
              <a:gd name="connsiteY3" fmla="*/ 1392977 h 3406539"/>
              <a:gd name="connsiteX4" fmla="*/ 1636807 w 2830294"/>
              <a:gd name="connsiteY4" fmla="*/ 2521132 h 3406539"/>
              <a:gd name="connsiteX5" fmla="*/ 1870942 w 2830294"/>
              <a:gd name="connsiteY5" fmla="*/ 3375012 h 3406539"/>
              <a:gd name="connsiteX6" fmla="*/ 45318 w 2830294"/>
              <a:gd name="connsiteY6" fmla="*/ 1453134 h 3406539"/>
              <a:gd name="connsiteX0" fmla="*/ 45318 w 2830294"/>
              <a:gd name="connsiteY0" fmla="*/ 1453134 h 3406539"/>
              <a:gd name="connsiteX1" fmla="*/ 667785 w 2830294"/>
              <a:gd name="connsiteY1" fmla="*/ 349405 h 3406539"/>
              <a:gd name="connsiteX2" fmla="*/ 1913533 w 2830294"/>
              <a:gd name="connsiteY2" fmla="*/ 78721 h 3406539"/>
              <a:gd name="connsiteX3" fmla="*/ 2830294 w 2830294"/>
              <a:gd name="connsiteY3" fmla="*/ 1392977 h 3406539"/>
              <a:gd name="connsiteX4" fmla="*/ 1636807 w 2830294"/>
              <a:gd name="connsiteY4" fmla="*/ 2521132 h 3406539"/>
              <a:gd name="connsiteX5" fmla="*/ 1870942 w 2830294"/>
              <a:gd name="connsiteY5" fmla="*/ 3375012 h 3406539"/>
              <a:gd name="connsiteX6" fmla="*/ 45318 w 2830294"/>
              <a:gd name="connsiteY6" fmla="*/ 1453134 h 3406539"/>
              <a:gd name="connsiteX0" fmla="*/ 45318 w 2900984"/>
              <a:gd name="connsiteY0" fmla="*/ 1388087 h 3341492"/>
              <a:gd name="connsiteX1" fmla="*/ 667785 w 2900984"/>
              <a:gd name="connsiteY1" fmla="*/ 284358 h 3341492"/>
              <a:gd name="connsiteX2" fmla="*/ 1913533 w 2900984"/>
              <a:gd name="connsiteY2" fmla="*/ 13674 h 3341492"/>
              <a:gd name="connsiteX3" fmla="*/ 2671523 w 2900984"/>
              <a:gd name="connsiteY3" fmla="*/ 374623 h 3341492"/>
              <a:gd name="connsiteX4" fmla="*/ 2830294 w 2900984"/>
              <a:gd name="connsiteY4" fmla="*/ 1327930 h 3341492"/>
              <a:gd name="connsiteX5" fmla="*/ 1636807 w 2900984"/>
              <a:gd name="connsiteY5" fmla="*/ 2456085 h 3341492"/>
              <a:gd name="connsiteX6" fmla="*/ 1870942 w 2900984"/>
              <a:gd name="connsiteY6" fmla="*/ 3309965 h 3341492"/>
              <a:gd name="connsiteX7" fmla="*/ 45318 w 2900984"/>
              <a:gd name="connsiteY7" fmla="*/ 1388087 h 3341492"/>
              <a:gd name="connsiteX0" fmla="*/ 45318 w 2900984"/>
              <a:gd name="connsiteY0" fmla="*/ 1388087 h 3341492"/>
              <a:gd name="connsiteX1" fmla="*/ 667785 w 2900984"/>
              <a:gd name="connsiteY1" fmla="*/ 284358 h 3341492"/>
              <a:gd name="connsiteX2" fmla="*/ 1913533 w 2900984"/>
              <a:gd name="connsiteY2" fmla="*/ 13674 h 3341492"/>
              <a:gd name="connsiteX3" fmla="*/ 2671523 w 2900984"/>
              <a:gd name="connsiteY3" fmla="*/ 374623 h 3341492"/>
              <a:gd name="connsiteX4" fmla="*/ 2830294 w 2900984"/>
              <a:gd name="connsiteY4" fmla="*/ 1327930 h 3341492"/>
              <a:gd name="connsiteX5" fmla="*/ 1636807 w 2900984"/>
              <a:gd name="connsiteY5" fmla="*/ 2456085 h 3341492"/>
              <a:gd name="connsiteX6" fmla="*/ 1870942 w 2900984"/>
              <a:gd name="connsiteY6" fmla="*/ 3309965 h 3341492"/>
              <a:gd name="connsiteX7" fmla="*/ 45318 w 2900984"/>
              <a:gd name="connsiteY7" fmla="*/ 1388087 h 3341492"/>
              <a:gd name="connsiteX0" fmla="*/ 45318 w 2900984"/>
              <a:gd name="connsiteY0" fmla="*/ 1388087 h 3341492"/>
              <a:gd name="connsiteX1" fmla="*/ 667785 w 2900984"/>
              <a:gd name="connsiteY1" fmla="*/ 284358 h 3341492"/>
              <a:gd name="connsiteX2" fmla="*/ 1913533 w 2900984"/>
              <a:gd name="connsiteY2" fmla="*/ 13674 h 3341492"/>
              <a:gd name="connsiteX3" fmla="*/ 2671523 w 2900984"/>
              <a:gd name="connsiteY3" fmla="*/ 374623 h 3341492"/>
              <a:gd name="connsiteX4" fmla="*/ 2830294 w 2900984"/>
              <a:gd name="connsiteY4" fmla="*/ 1327930 h 3341492"/>
              <a:gd name="connsiteX5" fmla="*/ 1636807 w 2900984"/>
              <a:gd name="connsiteY5" fmla="*/ 2456085 h 3341492"/>
              <a:gd name="connsiteX6" fmla="*/ 1870942 w 2900984"/>
              <a:gd name="connsiteY6" fmla="*/ 3309965 h 3341492"/>
              <a:gd name="connsiteX7" fmla="*/ 45318 w 2900984"/>
              <a:gd name="connsiteY7" fmla="*/ 1388087 h 3341492"/>
              <a:gd name="connsiteX0" fmla="*/ 45318 w 3190674"/>
              <a:gd name="connsiteY0" fmla="*/ 1388087 h 3341492"/>
              <a:gd name="connsiteX1" fmla="*/ 667785 w 3190674"/>
              <a:gd name="connsiteY1" fmla="*/ 284358 h 3341492"/>
              <a:gd name="connsiteX2" fmla="*/ 1913533 w 3190674"/>
              <a:gd name="connsiteY2" fmla="*/ 13674 h 3341492"/>
              <a:gd name="connsiteX3" fmla="*/ 2671523 w 3190674"/>
              <a:gd name="connsiteY3" fmla="*/ 374623 h 3341492"/>
              <a:gd name="connsiteX4" fmla="*/ 3155146 w 3190674"/>
              <a:gd name="connsiteY4" fmla="*/ 1279804 h 3341492"/>
              <a:gd name="connsiteX5" fmla="*/ 1636807 w 3190674"/>
              <a:gd name="connsiteY5" fmla="*/ 2456085 h 3341492"/>
              <a:gd name="connsiteX6" fmla="*/ 1870942 w 3190674"/>
              <a:gd name="connsiteY6" fmla="*/ 3309965 h 3341492"/>
              <a:gd name="connsiteX7" fmla="*/ 45318 w 3190674"/>
              <a:gd name="connsiteY7" fmla="*/ 1388087 h 3341492"/>
              <a:gd name="connsiteX0" fmla="*/ 45318 w 2674673"/>
              <a:gd name="connsiteY0" fmla="*/ 1388087 h 3344565"/>
              <a:gd name="connsiteX1" fmla="*/ 667785 w 2674673"/>
              <a:gd name="connsiteY1" fmla="*/ 284358 h 3344565"/>
              <a:gd name="connsiteX2" fmla="*/ 1913533 w 2674673"/>
              <a:gd name="connsiteY2" fmla="*/ 13674 h 3344565"/>
              <a:gd name="connsiteX3" fmla="*/ 2671523 w 2674673"/>
              <a:gd name="connsiteY3" fmla="*/ 374623 h 3344565"/>
              <a:gd name="connsiteX4" fmla="*/ 1636807 w 2674673"/>
              <a:gd name="connsiteY4" fmla="*/ 2456085 h 3344565"/>
              <a:gd name="connsiteX5" fmla="*/ 1870942 w 2674673"/>
              <a:gd name="connsiteY5" fmla="*/ 3309965 h 3344565"/>
              <a:gd name="connsiteX6" fmla="*/ 45318 w 2674673"/>
              <a:gd name="connsiteY6" fmla="*/ 1388087 h 3344565"/>
              <a:gd name="connsiteX0" fmla="*/ 45318 w 2830346"/>
              <a:gd name="connsiteY0" fmla="*/ 1388087 h 3344565"/>
              <a:gd name="connsiteX1" fmla="*/ 667785 w 2830346"/>
              <a:gd name="connsiteY1" fmla="*/ 284358 h 3344565"/>
              <a:gd name="connsiteX2" fmla="*/ 1913533 w 2830346"/>
              <a:gd name="connsiteY2" fmla="*/ 13674 h 3344565"/>
              <a:gd name="connsiteX3" fmla="*/ 2827934 w 2830346"/>
              <a:gd name="connsiteY3" fmla="*/ 1132613 h 3344565"/>
              <a:gd name="connsiteX4" fmla="*/ 1636807 w 2830346"/>
              <a:gd name="connsiteY4" fmla="*/ 2456085 h 3344565"/>
              <a:gd name="connsiteX5" fmla="*/ 1870942 w 2830346"/>
              <a:gd name="connsiteY5" fmla="*/ 3309965 h 3344565"/>
              <a:gd name="connsiteX6" fmla="*/ 45318 w 2830346"/>
              <a:gd name="connsiteY6" fmla="*/ 1388087 h 3344565"/>
              <a:gd name="connsiteX0" fmla="*/ 54928 w 2839956"/>
              <a:gd name="connsiteY0" fmla="*/ 1413786 h 3370264"/>
              <a:gd name="connsiteX1" fmla="*/ 605205 w 2839956"/>
              <a:gd name="connsiteY1" fmla="*/ 177710 h 3370264"/>
              <a:gd name="connsiteX2" fmla="*/ 1923143 w 2839956"/>
              <a:gd name="connsiteY2" fmla="*/ 39373 h 3370264"/>
              <a:gd name="connsiteX3" fmla="*/ 2837544 w 2839956"/>
              <a:gd name="connsiteY3" fmla="*/ 1158312 h 3370264"/>
              <a:gd name="connsiteX4" fmla="*/ 1646417 w 2839956"/>
              <a:gd name="connsiteY4" fmla="*/ 2481784 h 3370264"/>
              <a:gd name="connsiteX5" fmla="*/ 1880552 w 2839956"/>
              <a:gd name="connsiteY5" fmla="*/ 3335664 h 3370264"/>
              <a:gd name="connsiteX6" fmla="*/ 54928 w 2839956"/>
              <a:gd name="connsiteY6" fmla="*/ 1413786 h 3370264"/>
              <a:gd name="connsiteX0" fmla="*/ 54928 w 2672328"/>
              <a:gd name="connsiteY0" fmla="*/ 1413786 h 3370264"/>
              <a:gd name="connsiteX1" fmla="*/ 605205 w 2672328"/>
              <a:gd name="connsiteY1" fmla="*/ 177710 h 3370264"/>
              <a:gd name="connsiteX2" fmla="*/ 1923143 w 2672328"/>
              <a:gd name="connsiteY2" fmla="*/ 39373 h 3370264"/>
              <a:gd name="connsiteX3" fmla="*/ 2669102 w 2672328"/>
              <a:gd name="connsiteY3" fmla="*/ 1675670 h 3370264"/>
              <a:gd name="connsiteX4" fmla="*/ 1646417 w 2672328"/>
              <a:gd name="connsiteY4" fmla="*/ 2481784 h 3370264"/>
              <a:gd name="connsiteX5" fmla="*/ 1880552 w 2672328"/>
              <a:gd name="connsiteY5" fmla="*/ 3335664 h 3370264"/>
              <a:gd name="connsiteX6" fmla="*/ 54928 w 2672328"/>
              <a:gd name="connsiteY6" fmla="*/ 1413786 h 3370264"/>
              <a:gd name="connsiteX0" fmla="*/ 54928 w 2677582"/>
              <a:gd name="connsiteY0" fmla="*/ 1413786 h 3370264"/>
              <a:gd name="connsiteX1" fmla="*/ 605205 w 2677582"/>
              <a:gd name="connsiteY1" fmla="*/ 177710 h 3370264"/>
              <a:gd name="connsiteX2" fmla="*/ 1923143 w 2677582"/>
              <a:gd name="connsiteY2" fmla="*/ 39373 h 3370264"/>
              <a:gd name="connsiteX3" fmla="*/ 2669102 w 2677582"/>
              <a:gd name="connsiteY3" fmla="*/ 1675670 h 3370264"/>
              <a:gd name="connsiteX4" fmla="*/ 1646417 w 2677582"/>
              <a:gd name="connsiteY4" fmla="*/ 2481784 h 3370264"/>
              <a:gd name="connsiteX5" fmla="*/ 1880552 w 2677582"/>
              <a:gd name="connsiteY5" fmla="*/ 3335664 h 3370264"/>
              <a:gd name="connsiteX6" fmla="*/ 54928 w 2677582"/>
              <a:gd name="connsiteY6" fmla="*/ 1413786 h 3370264"/>
              <a:gd name="connsiteX0" fmla="*/ 54928 w 2677582"/>
              <a:gd name="connsiteY0" fmla="*/ 1413786 h 3370264"/>
              <a:gd name="connsiteX1" fmla="*/ 605205 w 2677582"/>
              <a:gd name="connsiteY1" fmla="*/ 177710 h 3370264"/>
              <a:gd name="connsiteX2" fmla="*/ 1923143 w 2677582"/>
              <a:gd name="connsiteY2" fmla="*/ 39373 h 3370264"/>
              <a:gd name="connsiteX3" fmla="*/ 2669102 w 2677582"/>
              <a:gd name="connsiteY3" fmla="*/ 1338785 h 3370264"/>
              <a:gd name="connsiteX4" fmla="*/ 1646417 w 2677582"/>
              <a:gd name="connsiteY4" fmla="*/ 2481784 h 3370264"/>
              <a:gd name="connsiteX5" fmla="*/ 1880552 w 2677582"/>
              <a:gd name="connsiteY5" fmla="*/ 3335664 h 3370264"/>
              <a:gd name="connsiteX6" fmla="*/ 54928 w 2677582"/>
              <a:gd name="connsiteY6" fmla="*/ 1413786 h 3370264"/>
              <a:gd name="connsiteX0" fmla="*/ 54928 w 2689520"/>
              <a:gd name="connsiteY0" fmla="*/ 1413786 h 3370264"/>
              <a:gd name="connsiteX1" fmla="*/ 605205 w 2689520"/>
              <a:gd name="connsiteY1" fmla="*/ 177710 h 3370264"/>
              <a:gd name="connsiteX2" fmla="*/ 1923143 w 2689520"/>
              <a:gd name="connsiteY2" fmla="*/ 39373 h 3370264"/>
              <a:gd name="connsiteX3" fmla="*/ 2681134 w 2689520"/>
              <a:gd name="connsiteY3" fmla="*/ 1074091 h 3370264"/>
              <a:gd name="connsiteX4" fmla="*/ 1646417 w 2689520"/>
              <a:gd name="connsiteY4" fmla="*/ 2481784 h 3370264"/>
              <a:gd name="connsiteX5" fmla="*/ 1880552 w 2689520"/>
              <a:gd name="connsiteY5" fmla="*/ 3335664 h 3370264"/>
              <a:gd name="connsiteX6" fmla="*/ 54928 w 2689520"/>
              <a:gd name="connsiteY6" fmla="*/ 1413786 h 3370264"/>
              <a:gd name="connsiteX0" fmla="*/ 56393 w 2690985"/>
              <a:gd name="connsiteY0" fmla="*/ 1370100 h 3326578"/>
              <a:gd name="connsiteX1" fmla="*/ 606670 w 2690985"/>
              <a:gd name="connsiteY1" fmla="*/ 134024 h 3326578"/>
              <a:gd name="connsiteX2" fmla="*/ 2032892 w 2690985"/>
              <a:gd name="connsiteY2" fmla="*/ 67877 h 3326578"/>
              <a:gd name="connsiteX3" fmla="*/ 2682599 w 2690985"/>
              <a:gd name="connsiteY3" fmla="*/ 1030405 h 3326578"/>
              <a:gd name="connsiteX4" fmla="*/ 1647882 w 2690985"/>
              <a:gd name="connsiteY4" fmla="*/ 2438098 h 3326578"/>
              <a:gd name="connsiteX5" fmla="*/ 1882017 w 2690985"/>
              <a:gd name="connsiteY5" fmla="*/ 3291978 h 3326578"/>
              <a:gd name="connsiteX6" fmla="*/ 56393 w 2690985"/>
              <a:gd name="connsiteY6" fmla="*/ 1370100 h 3326578"/>
              <a:gd name="connsiteX0" fmla="*/ 56393 w 2690985"/>
              <a:gd name="connsiteY0" fmla="*/ 1370100 h 3326578"/>
              <a:gd name="connsiteX1" fmla="*/ 606670 w 2690985"/>
              <a:gd name="connsiteY1" fmla="*/ 134024 h 3326578"/>
              <a:gd name="connsiteX2" fmla="*/ 2032892 w 2690985"/>
              <a:gd name="connsiteY2" fmla="*/ 67877 h 3326578"/>
              <a:gd name="connsiteX3" fmla="*/ 2682599 w 2690985"/>
              <a:gd name="connsiteY3" fmla="*/ 1030405 h 3326578"/>
              <a:gd name="connsiteX4" fmla="*/ 1647882 w 2690985"/>
              <a:gd name="connsiteY4" fmla="*/ 2438098 h 3326578"/>
              <a:gd name="connsiteX5" fmla="*/ 1882017 w 2690985"/>
              <a:gd name="connsiteY5" fmla="*/ 3291978 h 3326578"/>
              <a:gd name="connsiteX6" fmla="*/ 56393 w 2690985"/>
              <a:gd name="connsiteY6" fmla="*/ 1370100 h 3326578"/>
              <a:gd name="connsiteX0" fmla="*/ 56728 w 2691320"/>
              <a:gd name="connsiteY0" fmla="*/ 1431108 h 3387586"/>
              <a:gd name="connsiteX1" fmla="*/ 607005 w 2691320"/>
              <a:gd name="connsiteY1" fmla="*/ 195032 h 3387586"/>
              <a:gd name="connsiteX2" fmla="*/ 2057290 w 2691320"/>
              <a:gd name="connsiteY2" fmla="*/ 32632 h 3387586"/>
              <a:gd name="connsiteX3" fmla="*/ 2682934 w 2691320"/>
              <a:gd name="connsiteY3" fmla="*/ 1091413 h 3387586"/>
              <a:gd name="connsiteX4" fmla="*/ 1648217 w 2691320"/>
              <a:gd name="connsiteY4" fmla="*/ 2499106 h 3387586"/>
              <a:gd name="connsiteX5" fmla="*/ 1882352 w 2691320"/>
              <a:gd name="connsiteY5" fmla="*/ 3352986 h 3387586"/>
              <a:gd name="connsiteX6" fmla="*/ 56728 w 2691320"/>
              <a:gd name="connsiteY6" fmla="*/ 1431108 h 3387586"/>
              <a:gd name="connsiteX0" fmla="*/ 56728 w 2691320"/>
              <a:gd name="connsiteY0" fmla="*/ 1457770 h 3414248"/>
              <a:gd name="connsiteX1" fmla="*/ 607005 w 2691320"/>
              <a:gd name="connsiteY1" fmla="*/ 221694 h 3414248"/>
              <a:gd name="connsiteX2" fmla="*/ 2057290 w 2691320"/>
              <a:gd name="connsiteY2" fmla="*/ 59294 h 3414248"/>
              <a:gd name="connsiteX3" fmla="*/ 2682934 w 2691320"/>
              <a:gd name="connsiteY3" fmla="*/ 1118075 h 3414248"/>
              <a:gd name="connsiteX4" fmla="*/ 1648217 w 2691320"/>
              <a:gd name="connsiteY4" fmla="*/ 2525768 h 3414248"/>
              <a:gd name="connsiteX5" fmla="*/ 1882352 w 2691320"/>
              <a:gd name="connsiteY5" fmla="*/ 3379648 h 3414248"/>
              <a:gd name="connsiteX6" fmla="*/ 56728 w 2691320"/>
              <a:gd name="connsiteY6" fmla="*/ 1457770 h 3414248"/>
              <a:gd name="connsiteX0" fmla="*/ 55572 w 2690164"/>
              <a:gd name="connsiteY0" fmla="*/ 1399723 h 3356201"/>
              <a:gd name="connsiteX1" fmla="*/ 605849 w 2690164"/>
              <a:gd name="connsiteY1" fmla="*/ 163647 h 3356201"/>
              <a:gd name="connsiteX2" fmla="*/ 1971913 w 2690164"/>
              <a:gd name="connsiteY2" fmla="*/ 85468 h 3356201"/>
              <a:gd name="connsiteX3" fmla="*/ 2681778 w 2690164"/>
              <a:gd name="connsiteY3" fmla="*/ 1060028 h 3356201"/>
              <a:gd name="connsiteX4" fmla="*/ 1647061 w 2690164"/>
              <a:gd name="connsiteY4" fmla="*/ 2467721 h 3356201"/>
              <a:gd name="connsiteX5" fmla="*/ 1881196 w 2690164"/>
              <a:gd name="connsiteY5" fmla="*/ 3321601 h 3356201"/>
              <a:gd name="connsiteX6" fmla="*/ 55572 w 2690164"/>
              <a:gd name="connsiteY6" fmla="*/ 1399723 h 3356201"/>
              <a:gd name="connsiteX0" fmla="*/ 55572 w 2690164"/>
              <a:gd name="connsiteY0" fmla="*/ 1399723 h 3356201"/>
              <a:gd name="connsiteX1" fmla="*/ 605849 w 2690164"/>
              <a:gd name="connsiteY1" fmla="*/ 163647 h 3356201"/>
              <a:gd name="connsiteX2" fmla="*/ 1971913 w 2690164"/>
              <a:gd name="connsiteY2" fmla="*/ 85468 h 3356201"/>
              <a:gd name="connsiteX3" fmla="*/ 2681778 w 2690164"/>
              <a:gd name="connsiteY3" fmla="*/ 1060028 h 3356201"/>
              <a:gd name="connsiteX4" fmla="*/ 1647061 w 2690164"/>
              <a:gd name="connsiteY4" fmla="*/ 2467721 h 3356201"/>
              <a:gd name="connsiteX5" fmla="*/ 1881196 w 2690164"/>
              <a:gd name="connsiteY5" fmla="*/ 3321601 h 3356201"/>
              <a:gd name="connsiteX6" fmla="*/ 55572 w 2690164"/>
              <a:gd name="connsiteY6" fmla="*/ 1399723 h 3356201"/>
              <a:gd name="connsiteX0" fmla="*/ 55572 w 2690164"/>
              <a:gd name="connsiteY0" fmla="*/ 1404573 h 3361051"/>
              <a:gd name="connsiteX1" fmla="*/ 605849 w 2690164"/>
              <a:gd name="connsiteY1" fmla="*/ 168497 h 3361051"/>
              <a:gd name="connsiteX2" fmla="*/ 1971913 w 2690164"/>
              <a:gd name="connsiteY2" fmla="*/ 90318 h 3361051"/>
              <a:gd name="connsiteX3" fmla="*/ 2681778 w 2690164"/>
              <a:gd name="connsiteY3" fmla="*/ 1064878 h 3361051"/>
              <a:gd name="connsiteX4" fmla="*/ 1647061 w 2690164"/>
              <a:gd name="connsiteY4" fmla="*/ 2472571 h 3361051"/>
              <a:gd name="connsiteX5" fmla="*/ 1881196 w 2690164"/>
              <a:gd name="connsiteY5" fmla="*/ 3326451 h 3361051"/>
              <a:gd name="connsiteX6" fmla="*/ 55572 w 2690164"/>
              <a:gd name="connsiteY6" fmla="*/ 1404573 h 3361051"/>
              <a:gd name="connsiteX0" fmla="*/ 66762 w 2701354"/>
              <a:gd name="connsiteY0" fmla="*/ 1239998 h 3196476"/>
              <a:gd name="connsiteX1" fmla="*/ 617039 w 2701354"/>
              <a:gd name="connsiteY1" fmla="*/ 3922 h 3196476"/>
              <a:gd name="connsiteX2" fmla="*/ 2692968 w 2701354"/>
              <a:gd name="connsiteY2" fmla="*/ 900303 h 3196476"/>
              <a:gd name="connsiteX3" fmla="*/ 1658251 w 2701354"/>
              <a:gd name="connsiteY3" fmla="*/ 2307996 h 3196476"/>
              <a:gd name="connsiteX4" fmla="*/ 1892386 w 2701354"/>
              <a:gd name="connsiteY4" fmla="*/ 3161876 h 3196476"/>
              <a:gd name="connsiteX5" fmla="*/ 66762 w 2701354"/>
              <a:gd name="connsiteY5" fmla="*/ 1239998 h 3196476"/>
              <a:gd name="connsiteX0" fmla="*/ 15242 w 2649834"/>
              <a:gd name="connsiteY0" fmla="*/ 1515510 h 3471988"/>
              <a:gd name="connsiteX1" fmla="*/ 1058814 w 2649834"/>
              <a:gd name="connsiteY1" fmla="*/ 2707 h 3471988"/>
              <a:gd name="connsiteX2" fmla="*/ 2641448 w 2649834"/>
              <a:gd name="connsiteY2" fmla="*/ 1175815 h 3471988"/>
              <a:gd name="connsiteX3" fmla="*/ 1606731 w 2649834"/>
              <a:gd name="connsiteY3" fmla="*/ 2583508 h 3471988"/>
              <a:gd name="connsiteX4" fmla="*/ 1840866 w 2649834"/>
              <a:gd name="connsiteY4" fmla="*/ 3437388 h 3471988"/>
              <a:gd name="connsiteX5" fmla="*/ 15242 w 2649834"/>
              <a:gd name="connsiteY5" fmla="*/ 1515510 h 3471988"/>
              <a:gd name="connsiteX0" fmla="*/ 55037 w 2689629"/>
              <a:gd name="connsiteY0" fmla="*/ 1519585 h 3476063"/>
              <a:gd name="connsiteX1" fmla="*/ 1098609 w 2689629"/>
              <a:gd name="connsiteY1" fmla="*/ 6782 h 3476063"/>
              <a:gd name="connsiteX2" fmla="*/ 2681243 w 2689629"/>
              <a:gd name="connsiteY2" fmla="*/ 1179890 h 3476063"/>
              <a:gd name="connsiteX3" fmla="*/ 1646526 w 2689629"/>
              <a:gd name="connsiteY3" fmla="*/ 2587583 h 3476063"/>
              <a:gd name="connsiteX4" fmla="*/ 1880661 w 2689629"/>
              <a:gd name="connsiteY4" fmla="*/ 3441463 h 3476063"/>
              <a:gd name="connsiteX5" fmla="*/ 55037 w 2689629"/>
              <a:gd name="connsiteY5" fmla="*/ 1519585 h 3476063"/>
              <a:gd name="connsiteX0" fmla="*/ 55037 w 2689629"/>
              <a:gd name="connsiteY0" fmla="*/ 1519585 h 3464127"/>
              <a:gd name="connsiteX1" fmla="*/ 1098609 w 2689629"/>
              <a:gd name="connsiteY1" fmla="*/ 6782 h 3464127"/>
              <a:gd name="connsiteX2" fmla="*/ 2681243 w 2689629"/>
              <a:gd name="connsiteY2" fmla="*/ 1179890 h 3464127"/>
              <a:gd name="connsiteX3" fmla="*/ 1646526 w 2689629"/>
              <a:gd name="connsiteY3" fmla="*/ 2443204 h 3464127"/>
              <a:gd name="connsiteX4" fmla="*/ 1880661 w 2689629"/>
              <a:gd name="connsiteY4" fmla="*/ 3441463 h 3464127"/>
              <a:gd name="connsiteX5" fmla="*/ 55037 w 2689629"/>
              <a:gd name="connsiteY5" fmla="*/ 1519585 h 3464127"/>
              <a:gd name="connsiteX0" fmla="*/ 55037 w 2691378"/>
              <a:gd name="connsiteY0" fmla="*/ 1519585 h 3464127"/>
              <a:gd name="connsiteX1" fmla="*/ 1098609 w 2691378"/>
              <a:gd name="connsiteY1" fmla="*/ 6782 h 3464127"/>
              <a:gd name="connsiteX2" fmla="*/ 2681243 w 2691378"/>
              <a:gd name="connsiteY2" fmla="*/ 1179890 h 3464127"/>
              <a:gd name="connsiteX3" fmla="*/ 1646526 w 2691378"/>
              <a:gd name="connsiteY3" fmla="*/ 2443204 h 3464127"/>
              <a:gd name="connsiteX4" fmla="*/ 1880661 w 2691378"/>
              <a:gd name="connsiteY4" fmla="*/ 3441463 h 3464127"/>
              <a:gd name="connsiteX5" fmla="*/ 55037 w 2691378"/>
              <a:gd name="connsiteY5" fmla="*/ 1519585 h 3464127"/>
              <a:gd name="connsiteX0" fmla="*/ 55037 w 2692546"/>
              <a:gd name="connsiteY0" fmla="*/ 1519585 h 3464127"/>
              <a:gd name="connsiteX1" fmla="*/ 1098609 w 2692546"/>
              <a:gd name="connsiteY1" fmla="*/ 6782 h 3464127"/>
              <a:gd name="connsiteX2" fmla="*/ 2681243 w 2692546"/>
              <a:gd name="connsiteY2" fmla="*/ 1179890 h 3464127"/>
              <a:gd name="connsiteX3" fmla="*/ 1646526 w 2692546"/>
              <a:gd name="connsiteY3" fmla="*/ 2443204 h 3464127"/>
              <a:gd name="connsiteX4" fmla="*/ 1880661 w 2692546"/>
              <a:gd name="connsiteY4" fmla="*/ 3441463 h 3464127"/>
              <a:gd name="connsiteX5" fmla="*/ 55037 w 2692546"/>
              <a:gd name="connsiteY5" fmla="*/ 1519585 h 3464127"/>
              <a:gd name="connsiteX0" fmla="*/ 55037 w 2692223"/>
              <a:gd name="connsiteY0" fmla="*/ 1519585 h 3479777"/>
              <a:gd name="connsiteX1" fmla="*/ 1098609 w 2692223"/>
              <a:gd name="connsiteY1" fmla="*/ 6782 h 3479777"/>
              <a:gd name="connsiteX2" fmla="*/ 2681243 w 2692223"/>
              <a:gd name="connsiteY2" fmla="*/ 1179890 h 3479777"/>
              <a:gd name="connsiteX3" fmla="*/ 1622463 w 2692223"/>
              <a:gd name="connsiteY3" fmla="*/ 2623678 h 3479777"/>
              <a:gd name="connsiteX4" fmla="*/ 1880661 w 2692223"/>
              <a:gd name="connsiteY4" fmla="*/ 3441463 h 3479777"/>
              <a:gd name="connsiteX5" fmla="*/ 55037 w 2692223"/>
              <a:gd name="connsiteY5" fmla="*/ 1519585 h 3479777"/>
              <a:gd name="connsiteX0" fmla="*/ 55037 w 2693638"/>
              <a:gd name="connsiteY0" fmla="*/ 1519585 h 3469563"/>
              <a:gd name="connsiteX1" fmla="*/ 1098609 w 2693638"/>
              <a:gd name="connsiteY1" fmla="*/ 6782 h 3469563"/>
              <a:gd name="connsiteX2" fmla="*/ 2681243 w 2693638"/>
              <a:gd name="connsiteY2" fmla="*/ 1179890 h 3469563"/>
              <a:gd name="connsiteX3" fmla="*/ 1718716 w 2693638"/>
              <a:gd name="connsiteY3" fmla="*/ 2515394 h 3469563"/>
              <a:gd name="connsiteX4" fmla="*/ 1880661 w 2693638"/>
              <a:gd name="connsiteY4" fmla="*/ 3441463 h 3469563"/>
              <a:gd name="connsiteX5" fmla="*/ 55037 w 2693638"/>
              <a:gd name="connsiteY5" fmla="*/ 1519585 h 3469563"/>
              <a:gd name="connsiteX0" fmla="*/ 55037 w 2698025"/>
              <a:gd name="connsiteY0" fmla="*/ 1519585 h 3469563"/>
              <a:gd name="connsiteX1" fmla="*/ 1098609 w 2698025"/>
              <a:gd name="connsiteY1" fmla="*/ 6782 h 3469563"/>
              <a:gd name="connsiteX2" fmla="*/ 2681243 w 2698025"/>
              <a:gd name="connsiteY2" fmla="*/ 1179890 h 3469563"/>
              <a:gd name="connsiteX3" fmla="*/ 1718716 w 2698025"/>
              <a:gd name="connsiteY3" fmla="*/ 2515394 h 3469563"/>
              <a:gd name="connsiteX4" fmla="*/ 1880661 w 2698025"/>
              <a:gd name="connsiteY4" fmla="*/ 3441463 h 3469563"/>
              <a:gd name="connsiteX5" fmla="*/ 55037 w 2698025"/>
              <a:gd name="connsiteY5" fmla="*/ 1519585 h 3469563"/>
              <a:gd name="connsiteX0" fmla="*/ 15340 w 2690799"/>
              <a:gd name="connsiteY0" fmla="*/ 1515825 h 3465803"/>
              <a:gd name="connsiteX1" fmla="*/ 1058912 w 2690799"/>
              <a:gd name="connsiteY1" fmla="*/ 3022 h 3465803"/>
              <a:gd name="connsiteX2" fmla="*/ 2674948 w 2690799"/>
              <a:gd name="connsiteY2" fmla="*/ 1159373 h 3465803"/>
              <a:gd name="connsiteX3" fmla="*/ 1679019 w 2690799"/>
              <a:gd name="connsiteY3" fmla="*/ 2511634 h 3465803"/>
              <a:gd name="connsiteX4" fmla="*/ 1840964 w 2690799"/>
              <a:gd name="connsiteY4" fmla="*/ 3437703 h 3465803"/>
              <a:gd name="connsiteX5" fmla="*/ 15340 w 2690799"/>
              <a:gd name="connsiteY5" fmla="*/ 1515825 h 3465803"/>
              <a:gd name="connsiteX0" fmla="*/ 15340 w 2690798"/>
              <a:gd name="connsiteY0" fmla="*/ 1545538 h 3495516"/>
              <a:gd name="connsiteX1" fmla="*/ 1058912 w 2690798"/>
              <a:gd name="connsiteY1" fmla="*/ 32735 h 3495516"/>
              <a:gd name="connsiteX2" fmla="*/ 2674948 w 2690798"/>
              <a:gd name="connsiteY2" fmla="*/ 1189086 h 3495516"/>
              <a:gd name="connsiteX3" fmla="*/ 1679019 w 2690798"/>
              <a:gd name="connsiteY3" fmla="*/ 2541347 h 3495516"/>
              <a:gd name="connsiteX4" fmla="*/ 1840964 w 2690798"/>
              <a:gd name="connsiteY4" fmla="*/ 3467416 h 3495516"/>
              <a:gd name="connsiteX5" fmla="*/ 15340 w 2690798"/>
              <a:gd name="connsiteY5" fmla="*/ 1545538 h 3495516"/>
              <a:gd name="connsiteX0" fmla="*/ 18419 w 2693877"/>
              <a:gd name="connsiteY0" fmla="*/ 1545538 h 3257721"/>
              <a:gd name="connsiteX1" fmla="*/ 1061991 w 2693877"/>
              <a:gd name="connsiteY1" fmla="*/ 32735 h 3257721"/>
              <a:gd name="connsiteX2" fmla="*/ 2678027 w 2693877"/>
              <a:gd name="connsiteY2" fmla="*/ 1189086 h 3257721"/>
              <a:gd name="connsiteX3" fmla="*/ 1682098 w 2693877"/>
              <a:gd name="connsiteY3" fmla="*/ 2541347 h 3257721"/>
              <a:gd name="connsiteX4" fmla="*/ 491258 w 2693877"/>
              <a:gd name="connsiteY4" fmla="*/ 3216072 h 3257721"/>
              <a:gd name="connsiteX5" fmla="*/ 18419 w 2693877"/>
              <a:gd name="connsiteY5" fmla="*/ 1545538 h 3257721"/>
              <a:gd name="connsiteX0" fmla="*/ 19771 w 2701203"/>
              <a:gd name="connsiteY0" fmla="*/ 1545538 h 3528350"/>
              <a:gd name="connsiteX1" fmla="*/ 1063343 w 2701203"/>
              <a:gd name="connsiteY1" fmla="*/ 32735 h 3528350"/>
              <a:gd name="connsiteX2" fmla="*/ 2679379 w 2701203"/>
              <a:gd name="connsiteY2" fmla="*/ 1189086 h 3528350"/>
              <a:gd name="connsiteX3" fmla="*/ 1850461 w 2701203"/>
              <a:gd name="connsiteY3" fmla="*/ 3245107 h 3528350"/>
              <a:gd name="connsiteX4" fmla="*/ 492610 w 2701203"/>
              <a:gd name="connsiteY4" fmla="*/ 3216072 h 3528350"/>
              <a:gd name="connsiteX5" fmla="*/ 19771 w 2701203"/>
              <a:gd name="connsiteY5" fmla="*/ 1545538 h 3528350"/>
              <a:gd name="connsiteX0" fmla="*/ 19771 w 2701204"/>
              <a:gd name="connsiteY0" fmla="*/ 1545538 h 3486218"/>
              <a:gd name="connsiteX1" fmla="*/ 1063343 w 2701204"/>
              <a:gd name="connsiteY1" fmla="*/ 32735 h 3486218"/>
              <a:gd name="connsiteX2" fmla="*/ 2679379 w 2701204"/>
              <a:gd name="connsiteY2" fmla="*/ 1189086 h 3486218"/>
              <a:gd name="connsiteX3" fmla="*/ 1850461 w 2701204"/>
              <a:gd name="connsiteY3" fmla="*/ 3245107 h 3486218"/>
              <a:gd name="connsiteX4" fmla="*/ 492610 w 2701204"/>
              <a:gd name="connsiteY4" fmla="*/ 3216072 h 3486218"/>
              <a:gd name="connsiteX5" fmla="*/ 19771 w 2701204"/>
              <a:gd name="connsiteY5" fmla="*/ 1545538 h 3486218"/>
              <a:gd name="connsiteX0" fmla="*/ 885123 w 2213771"/>
              <a:gd name="connsiteY0" fmla="*/ 2730423 h 3512066"/>
              <a:gd name="connsiteX1" fmla="*/ 575910 w 2213771"/>
              <a:gd name="connsiteY1" fmla="*/ 111711 h 3512066"/>
              <a:gd name="connsiteX2" fmla="*/ 2191946 w 2213771"/>
              <a:gd name="connsiteY2" fmla="*/ 1268062 h 3512066"/>
              <a:gd name="connsiteX3" fmla="*/ 1363028 w 2213771"/>
              <a:gd name="connsiteY3" fmla="*/ 3324083 h 3512066"/>
              <a:gd name="connsiteX4" fmla="*/ 5177 w 2213771"/>
              <a:gd name="connsiteY4" fmla="*/ 3295048 h 3512066"/>
              <a:gd name="connsiteX5" fmla="*/ 885123 w 2213771"/>
              <a:gd name="connsiteY5" fmla="*/ 2730423 h 3512066"/>
              <a:gd name="connsiteX0" fmla="*/ 1780157 w 3108805"/>
              <a:gd name="connsiteY0" fmla="*/ 2182027 h 2963670"/>
              <a:gd name="connsiteX1" fmla="*/ 17954 w 3108805"/>
              <a:gd name="connsiteY1" fmla="*/ 518419 h 2963670"/>
              <a:gd name="connsiteX2" fmla="*/ 3086980 w 3108805"/>
              <a:gd name="connsiteY2" fmla="*/ 719666 h 2963670"/>
              <a:gd name="connsiteX3" fmla="*/ 2258062 w 3108805"/>
              <a:gd name="connsiteY3" fmla="*/ 2775687 h 2963670"/>
              <a:gd name="connsiteX4" fmla="*/ 900211 w 3108805"/>
              <a:gd name="connsiteY4" fmla="*/ 2746652 h 2963670"/>
              <a:gd name="connsiteX5" fmla="*/ 1780157 w 3108805"/>
              <a:gd name="connsiteY5" fmla="*/ 2182027 h 2963670"/>
              <a:gd name="connsiteX0" fmla="*/ 1778523 w 3044076"/>
              <a:gd name="connsiteY0" fmla="*/ 2635076 h 3416719"/>
              <a:gd name="connsiteX1" fmla="*/ 16320 w 3044076"/>
              <a:gd name="connsiteY1" fmla="*/ 971468 h 3416719"/>
              <a:gd name="connsiteX2" fmla="*/ 3018541 w 3044076"/>
              <a:gd name="connsiteY2" fmla="*/ 569491 h 3416719"/>
              <a:gd name="connsiteX3" fmla="*/ 2256428 w 3044076"/>
              <a:gd name="connsiteY3" fmla="*/ 3228736 h 3416719"/>
              <a:gd name="connsiteX4" fmla="*/ 898577 w 3044076"/>
              <a:gd name="connsiteY4" fmla="*/ 3199701 h 3416719"/>
              <a:gd name="connsiteX5" fmla="*/ 1778523 w 3044076"/>
              <a:gd name="connsiteY5" fmla="*/ 2635076 h 3416719"/>
              <a:gd name="connsiteX0" fmla="*/ 1778523 w 3044076"/>
              <a:gd name="connsiteY0" fmla="*/ 2502757 h 3284400"/>
              <a:gd name="connsiteX1" fmla="*/ 16320 w 3044076"/>
              <a:gd name="connsiteY1" fmla="*/ 839149 h 3284400"/>
              <a:gd name="connsiteX2" fmla="*/ 1282541 w 3044076"/>
              <a:gd name="connsiteY2" fmla="*/ 40224 h 3284400"/>
              <a:gd name="connsiteX3" fmla="*/ 3018541 w 3044076"/>
              <a:gd name="connsiteY3" fmla="*/ 437172 h 3284400"/>
              <a:gd name="connsiteX4" fmla="*/ 2256428 w 3044076"/>
              <a:gd name="connsiteY4" fmla="*/ 3096417 h 3284400"/>
              <a:gd name="connsiteX5" fmla="*/ 898577 w 3044076"/>
              <a:gd name="connsiteY5" fmla="*/ 3067382 h 3284400"/>
              <a:gd name="connsiteX6" fmla="*/ 1778523 w 3044076"/>
              <a:gd name="connsiteY6" fmla="*/ 2502757 h 3284400"/>
              <a:gd name="connsiteX0" fmla="*/ 1778523 w 3113720"/>
              <a:gd name="connsiteY0" fmla="*/ 2502757 h 3067612"/>
              <a:gd name="connsiteX1" fmla="*/ 16320 w 3113720"/>
              <a:gd name="connsiteY1" fmla="*/ 839149 h 3067612"/>
              <a:gd name="connsiteX2" fmla="*/ 1282541 w 3113720"/>
              <a:gd name="connsiteY2" fmla="*/ 40224 h 3067612"/>
              <a:gd name="connsiteX3" fmla="*/ 3018541 w 3113720"/>
              <a:gd name="connsiteY3" fmla="*/ 437172 h 3067612"/>
              <a:gd name="connsiteX4" fmla="*/ 2640554 w 3113720"/>
              <a:gd name="connsiteY4" fmla="*/ 2543462 h 3067612"/>
              <a:gd name="connsiteX5" fmla="*/ 898577 w 3113720"/>
              <a:gd name="connsiteY5" fmla="*/ 3067382 h 3067612"/>
              <a:gd name="connsiteX6" fmla="*/ 1778523 w 3113720"/>
              <a:gd name="connsiteY6" fmla="*/ 2502757 h 3067612"/>
              <a:gd name="connsiteX0" fmla="*/ 1779686 w 3114883"/>
              <a:gd name="connsiteY0" fmla="*/ 2502757 h 3519856"/>
              <a:gd name="connsiteX1" fmla="*/ 17483 w 3114883"/>
              <a:gd name="connsiteY1" fmla="*/ 839149 h 3519856"/>
              <a:gd name="connsiteX2" fmla="*/ 1283704 w 3114883"/>
              <a:gd name="connsiteY2" fmla="*/ 40224 h 3519856"/>
              <a:gd name="connsiteX3" fmla="*/ 3019704 w 3114883"/>
              <a:gd name="connsiteY3" fmla="*/ 437172 h 3519856"/>
              <a:gd name="connsiteX4" fmla="*/ 2641717 w 3114883"/>
              <a:gd name="connsiteY4" fmla="*/ 2543462 h 3519856"/>
              <a:gd name="connsiteX5" fmla="*/ 1701390 w 3114883"/>
              <a:gd name="connsiteY5" fmla="*/ 3519799 h 3519856"/>
              <a:gd name="connsiteX6" fmla="*/ 1779686 w 3114883"/>
              <a:gd name="connsiteY6" fmla="*/ 2502757 h 3519856"/>
              <a:gd name="connsiteX0" fmla="*/ 1481837 w 2817034"/>
              <a:gd name="connsiteY0" fmla="*/ 2502757 h 3519856"/>
              <a:gd name="connsiteX1" fmla="*/ 20254 w 2817034"/>
              <a:gd name="connsiteY1" fmla="*/ 1358591 h 3519856"/>
              <a:gd name="connsiteX2" fmla="*/ 985855 w 2817034"/>
              <a:gd name="connsiteY2" fmla="*/ 40224 h 3519856"/>
              <a:gd name="connsiteX3" fmla="*/ 2721855 w 2817034"/>
              <a:gd name="connsiteY3" fmla="*/ 437172 h 3519856"/>
              <a:gd name="connsiteX4" fmla="*/ 2343868 w 2817034"/>
              <a:gd name="connsiteY4" fmla="*/ 2543462 h 3519856"/>
              <a:gd name="connsiteX5" fmla="*/ 1403541 w 2817034"/>
              <a:gd name="connsiteY5" fmla="*/ 3519799 h 3519856"/>
              <a:gd name="connsiteX6" fmla="*/ 1481837 w 2817034"/>
              <a:gd name="connsiteY6" fmla="*/ 2502757 h 3519856"/>
              <a:gd name="connsiteX0" fmla="*/ 1592956 w 2928153"/>
              <a:gd name="connsiteY0" fmla="*/ 2502757 h 3519856"/>
              <a:gd name="connsiteX1" fmla="*/ 131373 w 2928153"/>
              <a:gd name="connsiteY1" fmla="*/ 1358591 h 3519856"/>
              <a:gd name="connsiteX2" fmla="*/ 1096974 w 2928153"/>
              <a:gd name="connsiteY2" fmla="*/ 40224 h 3519856"/>
              <a:gd name="connsiteX3" fmla="*/ 2832974 w 2928153"/>
              <a:gd name="connsiteY3" fmla="*/ 437172 h 3519856"/>
              <a:gd name="connsiteX4" fmla="*/ 2454987 w 2928153"/>
              <a:gd name="connsiteY4" fmla="*/ 2543462 h 3519856"/>
              <a:gd name="connsiteX5" fmla="*/ 1514660 w 2928153"/>
              <a:gd name="connsiteY5" fmla="*/ 3519799 h 3519856"/>
              <a:gd name="connsiteX6" fmla="*/ 1592956 w 2928153"/>
              <a:gd name="connsiteY6" fmla="*/ 2502757 h 3519856"/>
              <a:gd name="connsiteX0" fmla="*/ 1475387 w 2810584"/>
              <a:gd name="connsiteY0" fmla="*/ 2502757 h 3519856"/>
              <a:gd name="connsiteX1" fmla="*/ 13804 w 2810584"/>
              <a:gd name="connsiteY1" fmla="*/ 1358591 h 3519856"/>
              <a:gd name="connsiteX2" fmla="*/ 979405 w 2810584"/>
              <a:gd name="connsiteY2" fmla="*/ 40224 h 3519856"/>
              <a:gd name="connsiteX3" fmla="*/ 2715405 w 2810584"/>
              <a:gd name="connsiteY3" fmla="*/ 437172 h 3519856"/>
              <a:gd name="connsiteX4" fmla="*/ 2337418 w 2810584"/>
              <a:gd name="connsiteY4" fmla="*/ 2543462 h 3519856"/>
              <a:gd name="connsiteX5" fmla="*/ 1397091 w 2810584"/>
              <a:gd name="connsiteY5" fmla="*/ 3519799 h 3519856"/>
              <a:gd name="connsiteX6" fmla="*/ 1475387 w 2810584"/>
              <a:gd name="connsiteY6" fmla="*/ 2502757 h 3519856"/>
              <a:gd name="connsiteX0" fmla="*/ 1475387 w 2853090"/>
              <a:gd name="connsiteY0" fmla="*/ 2502757 h 3519818"/>
              <a:gd name="connsiteX1" fmla="*/ 13804 w 2853090"/>
              <a:gd name="connsiteY1" fmla="*/ 1358591 h 3519818"/>
              <a:gd name="connsiteX2" fmla="*/ 979405 w 2853090"/>
              <a:gd name="connsiteY2" fmla="*/ 40224 h 3519818"/>
              <a:gd name="connsiteX3" fmla="*/ 2715405 w 2853090"/>
              <a:gd name="connsiteY3" fmla="*/ 437172 h 3519818"/>
              <a:gd name="connsiteX4" fmla="*/ 2437623 w 2853090"/>
              <a:gd name="connsiteY4" fmla="*/ 2526706 h 3519818"/>
              <a:gd name="connsiteX5" fmla="*/ 1397091 w 2853090"/>
              <a:gd name="connsiteY5" fmla="*/ 3519799 h 3519818"/>
              <a:gd name="connsiteX6" fmla="*/ 1475387 w 2853090"/>
              <a:gd name="connsiteY6" fmla="*/ 2502757 h 3519818"/>
              <a:gd name="connsiteX0" fmla="*/ 1475387 w 2853091"/>
              <a:gd name="connsiteY0" fmla="*/ 2502757 h 3519824"/>
              <a:gd name="connsiteX1" fmla="*/ 13804 w 2853091"/>
              <a:gd name="connsiteY1" fmla="*/ 1358591 h 3519824"/>
              <a:gd name="connsiteX2" fmla="*/ 979405 w 2853091"/>
              <a:gd name="connsiteY2" fmla="*/ 40224 h 3519824"/>
              <a:gd name="connsiteX3" fmla="*/ 2715405 w 2853091"/>
              <a:gd name="connsiteY3" fmla="*/ 437172 h 3519824"/>
              <a:gd name="connsiteX4" fmla="*/ 2437623 w 2853091"/>
              <a:gd name="connsiteY4" fmla="*/ 2526706 h 3519824"/>
              <a:gd name="connsiteX5" fmla="*/ 1397091 w 2853091"/>
              <a:gd name="connsiteY5" fmla="*/ 3519799 h 3519824"/>
              <a:gd name="connsiteX6" fmla="*/ 1475387 w 2853091"/>
              <a:gd name="connsiteY6" fmla="*/ 2502757 h 3519824"/>
              <a:gd name="connsiteX0" fmla="*/ 1625079 w 2852472"/>
              <a:gd name="connsiteY0" fmla="*/ 2620050 h 3520119"/>
              <a:gd name="connsiteX1" fmla="*/ 13185 w 2852472"/>
              <a:gd name="connsiteY1" fmla="*/ 1358591 h 3520119"/>
              <a:gd name="connsiteX2" fmla="*/ 978786 w 2852472"/>
              <a:gd name="connsiteY2" fmla="*/ 40224 h 3520119"/>
              <a:gd name="connsiteX3" fmla="*/ 2714786 w 2852472"/>
              <a:gd name="connsiteY3" fmla="*/ 437172 h 3520119"/>
              <a:gd name="connsiteX4" fmla="*/ 2437004 w 2852472"/>
              <a:gd name="connsiteY4" fmla="*/ 2526706 h 3520119"/>
              <a:gd name="connsiteX5" fmla="*/ 1396472 w 2852472"/>
              <a:gd name="connsiteY5" fmla="*/ 3519799 h 3520119"/>
              <a:gd name="connsiteX6" fmla="*/ 1625079 w 2852472"/>
              <a:gd name="connsiteY6" fmla="*/ 2620050 h 3520119"/>
              <a:gd name="connsiteX0" fmla="*/ 1625079 w 2852472"/>
              <a:gd name="connsiteY0" fmla="*/ 2620050 h 3520127"/>
              <a:gd name="connsiteX1" fmla="*/ 13185 w 2852472"/>
              <a:gd name="connsiteY1" fmla="*/ 1358591 h 3520127"/>
              <a:gd name="connsiteX2" fmla="*/ 978786 w 2852472"/>
              <a:gd name="connsiteY2" fmla="*/ 40224 h 3520127"/>
              <a:gd name="connsiteX3" fmla="*/ 2714786 w 2852472"/>
              <a:gd name="connsiteY3" fmla="*/ 437172 h 3520127"/>
              <a:gd name="connsiteX4" fmla="*/ 2437004 w 2852472"/>
              <a:gd name="connsiteY4" fmla="*/ 2526706 h 3520127"/>
              <a:gd name="connsiteX5" fmla="*/ 1396472 w 2852472"/>
              <a:gd name="connsiteY5" fmla="*/ 3519799 h 3520127"/>
              <a:gd name="connsiteX6" fmla="*/ 1625079 w 2852472"/>
              <a:gd name="connsiteY6" fmla="*/ 2620050 h 3520127"/>
              <a:gd name="connsiteX0" fmla="*/ 1614017 w 2841410"/>
              <a:gd name="connsiteY0" fmla="*/ 2620050 h 3520052"/>
              <a:gd name="connsiteX1" fmla="*/ 1201538 w 2841410"/>
              <a:gd name="connsiteY1" fmla="*/ 2252043 h 3520052"/>
              <a:gd name="connsiteX2" fmla="*/ 2123 w 2841410"/>
              <a:gd name="connsiteY2" fmla="*/ 1358591 h 3520052"/>
              <a:gd name="connsiteX3" fmla="*/ 967724 w 2841410"/>
              <a:gd name="connsiteY3" fmla="*/ 40224 h 3520052"/>
              <a:gd name="connsiteX4" fmla="*/ 2703724 w 2841410"/>
              <a:gd name="connsiteY4" fmla="*/ 437172 h 3520052"/>
              <a:gd name="connsiteX5" fmla="*/ 2425942 w 2841410"/>
              <a:gd name="connsiteY5" fmla="*/ 2526706 h 3520052"/>
              <a:gd name="connsiteX6" fmla="*/ 1385410 w 2841410"/>
              <a:gd name="connsiteY6" fmla="*/ 3519799 h 3520052"/>
              <a:gd name="connsiteX7" fmla="*/ 1614017 w 2841410"/>
              <a:gd name="connsiteY7" fmla="*/ 2620050 h 3520052"/>
              <a:gd name="connsiteX0" fmla="*/ 1616325 w 2843718"/>
              <a:gd name="connsiteY0" fmla="*/ 2620050 h 3520046"/>
              <a:gd name="connsiteX1" fmla="*/ 652712 w 2843718"/>
              <a:gd name="connsiteY1" fmla="*/ 2335824 h 3520046"/>
              <a:gd name="connsiteX2" fmla="*/ 4431 w 2843718"/>
              <a:gd name="connsiteY2" fmla="*/ 1358591 h 3520046"/>
              <a:gd name="connsiteX3" fmla="*/ 970032 w 2843718"/>
              <a:gd name="connsiteY3" fmla="*/ 40224 h 3520046"/>
              <a:gd name="connsiteX4" fmla="*/ 2706032 w 2843718"/>
              <a:gd name="connsiteY4" fmla="*/ 437172 h 3520046"/>
              <a:gd name="connsiteX5" fmla="*/ 2428250 w 2843718"/>
              <a:gd name="connsiteY5" fmla="*/ 2526706 h 3520046"/>
              <a:gd name="connsiteX6" fmla="*/ 1387718 w 2843718"/>
              <a:gd name="connsiteY6" fmla="*/ 3519799 h 3520046"/>
              <a:gd name="connsiteX7" fmla="*/ 1616325 w 2843718"/>
              <a:gd name="connsiteY7" fmla="*/ 2620050 h 3520046"/>
              <a:gd name="connsiteX0" fmla="*/ 1616326 w 2775892"/>
              <a:gd name="connsiteY0" fmla="*/ 2620050 h 3520047"/>
              <a:gd name="connsiteX1" fmla="*/ 652713 w 2775892"/>
              <a:gd name="connsiteY1" fmla="*/ 2335824 h 3520047"/>
              <a:gd name="connsiteX2" fmla="*/ 4432 w 2775892"/>
              <a:gd name="connsiteY2" fmla="*/ 1358591 h 3520047"/>
              <a:gd name="connsiteX3" fmla="*/ 970033 w 2775892"/>
              <a:gd name="connsiteY3" fmla="*/ 40224 h 3520047"/>
              <a:gd name="connsiteX4" fmla="*/ 2554597 w 2775892"/>
              <a:gd name="connsiteY4" fmla="*/ 437172 h 3520047"/>
              <a:gd name="connsiteX5" fmla="*/ 2428251 w 2775892"/>
              <a:gd name="connsiteY5" fmla="*/ 2526706 h 3520047"/>
              <a:gd name="connsiteX6" fmla="*/ 1387719 w 2775892"/>
              <a:gd name="connsiteY6" fmla="*/ 3519799 h 3520047"/>
              <a:gd name="connsiteX7" fmla="*/ 1616326 w 2775892"/>
              <a:gd name="connsiteY7" fmla="*/ 2620050 h 3520047"/>
              <a:gd name="connsiteX0" fmla="*/ 1616326 w 2775892"/>
              <a:gd name="connsiteY0" fmla="*/ 2610066 h 3510063"/>
              <a:gd name="connsiteX1" fmla="*/ 652713 w 2775892"/>
              <a:gd name="connsiteY1" fmla="*/ 2325840 h 3510063"/>
              <a:gd name="connsiteX2" fmla="*/ 4432 w 2775892"/>
              <a:gd name="connsiteY2" fmla="*/ 1348607 h 3510063"/>
              <a:gd name="connsiteX3" fmla="*/ 970033 w 2775892"/>
              <a:gd name="connsiteY3" fmla="*/ 30240 h 3510063"/>
              <a:gd name="connsiteX4" fmla="*/ 2554597 w 2775892"/>
              <a:gd name="connsiteY4" fmla="*/ 427188 h 3510063"/>
              <a:gd name="connsiteX5" fmla="*/ 2428251 w 2775892"/>
              <a:gd name="connsiteY5" fmla="*/ 2516722 h 3510063"/>
              <a:gd name="connsiteX6" fmla="*/ 1387719 w 2775892"/>
              <a:gd name="connsiteY6" fmla="*/ 3509815 h 3510063"/>
              <a:gd name="connsiteX7" fmla="*/ 1616326 w 2775892"/>
              <a:gd name="connsiteY7" fmla="*/ 2610066 h 3510063"/>
              <a:gd name="connsiteX0" fmla="*/ 1616326 w 2835644"/>
              <a:gd name="connsiteY0" fmla="*/ 2610066 h 3510063"/>
              <a:gd name="connsiteX1" fmla="*/ 652713 w 2835644"/>
              <a:gd name="connsiteY1" fmla="*/ 2325840 h 3510063"/>
              <a:gd name="connsiteX2" fmla="*/ 4432 w 2835644"/>
              <a:gd name="connsiteY2" fmla="*/ 1348607 h 3510063"/>
              <a:gd name="connsiteX3" fmla="*/ 970033 w 2835644"/>
              <a:gd name="connsiteY3" fmla="*/ 30240 h 3510063"/>
              <a:gd name="connsiteX4" fmla="*/ 2554597 w 2835644"/>
              <a:gd name="connsiteY4" fmla="*/ 427188 h 3510063"/>
              <a:gd name="connsiteX5" fmla="*/ 2428251 w 2835644"/>
              <a:gd name="connsiteY5" fmla="*/ 2516722 h 3510063"/>
              <a:gd name="connsiteX6" fmla="*/ 1387719 w 2835644"/>
              <a:gd name="connsiteY6" fmla="*/ 3509815 h 3510063"/>
              <a:gd name="connsiteX7" fmla="*/ 1616326 w 2835644"/>
              <a:gd name="connsiteY7" fmla="*/ 2610066 h 3510063"/>
              <a:gd name="connsiteX0" fmla="*/ 1616326 w 2932215"/>
              <a:gd name="connsiteY0" fmla="*/ 2687486 h 3587483"/>
              <a:gd name="connsiteX1" fmla="*/ 652713 w 2932215"/>
              <a:gd name="connsiteY1" fmla="*/ 2403260 h 3587483"/>
              <a:gd name="connsiteX2" fmla="*/ 4432 w 2932215"/>
              <a:gd name="connsiteY2" fmla="*/ 1426027 h 3587483"/>
              <a:gd name="connsiteX3" fmla="*/ 970033 w 2932215"/>
              <a:gd name="connsiteY3" fmla="*/ 107660 h 3587483"/>
              <a:gd name="connsiteX4" fmla="*/ 2733566 w 2932215"/>
              <a:gd name="connsiteY4" fmla="*/ 283611 h 3587483"/>
              <a:gd name="connsiteX5" fmla="*/ 2428251 w 2932215"/>
              <a:gd name="connsiteY5" fmla="*/ 2594142 h 3587483"/>
              <a:gd name="connsiteX6" fmla="*/ 1387719 w 2932215"/>
              <a:gd name="connsiteY6" fmla="*/ 3587235 h 3587483"/>
              <a:gd name="connsiteX7" fmla="*/ 1616326 w 2932215"/>
              <a:gd name="connsiteY7" fmla="*/ 2687486 h 3587483"/>
              <a:gd name="connsiteX0" fmla="*/ 1616326 w 2932215"/>
              <a:gd name="connsiteY0" fmla="*/ 2692858 h 3592855"/>
              <a:gd name="connsiteX1" fmla="*/ 652713 w 2932215"/>
              <a:gd name="connsiteY1" fmla="*/ 2408632 h 3592855"/>
              <a:gd name="connsiteX2" fmla="*/ 4432 w 2932215"/>
              <a:gd name="connsiteY2" fmla="*/ 1431399 h 3592855"/>
              <a:gd name="connsiteX3" fmla="*/ 970033 w 2932215"/>
              <a:gd name="connsiteY3" fmla="*/ 113032 h 3592855"/>
              <a:gd name="connsiteX4" fmla="*/ 2733566 w 2932215"/>
              <a:gd name="connsiteY4" fmla="*/ 288983 h 3592855"/>
              <a:gd name="connsiteX5" fmla="*/ 2428251 w 2932215"/>
              <a:gd name="connsiteY5" fmla="*/ 2599514 h 3592855"/>
              <a:gd name="connsiteX6" fmla="*/ 1387719 w 2932215"/>
              <a:gd name="connsiteY6" fmla="*/ 3592607 h 3592855"/>
              <a:gd name="connsiteX7" fmla="*/ 1616326 w 2932215"/>
              <a:gd name="connsiteY7" fmla="*/ 2692858 h 3592855"/>
              <a:gd name="connsiteX0" fmla="*/ 1616326 w 2783628"/>
              <a:gd name="connsiteY0" fmla="*/ 2609809 h 3509806"/>
              <a:gd name="connsiteX1" fmla="*/ 652713 w 2783628"/>
              <a:gd name="connsiteY1" fmla="*/ 2325583 h 3509806"/>
              <a:gd name="connsiteX2" fmla="*/ 4432 w 2783628"/>
              <a:gd name="connsiteY2" fmla="*/ 1348350 h 3509806"/>
              <a:gd name="connsiteX3" fmla="*/ 970033 w 2783628"/>
              <a:gd name="connsiteY3" fmla="*/ 29983 h 3509806"/>
              <a:gd name="connsiteX4" fmla="*/ 2430695 w 2783628"/>
              <a:gd name="connsiteY4" fmla="*/ 440744 h 3509806"/>
              <a:gd name="connsiteX5" fmla="*/ 2428251 w 2783628"/>
              <a:gd name="connsiteY5" fmla="*/ 2516465 h 3509806"/>
              <a:gd name="connsiteX6" fmla="*/ 1387719 w 2783628"/>
              <a:gd name="connsiteY6" fmla="*/ 3509558 h 3509806"/>
              <a:gd name="connsiteX7" fmla="*/ 1616326 w 2783628"/>
              <a:gd name="connsiteY7" fmla="*/ 2609809 h 3509806"/>
              <a:gd name="connsiteX0" fmla="*/ 1616326 w 2783628"/>
              <a:gd name="connsiteY0" fmla="*/ 2609809 h 3178463"/>
              <a:gd name="connsiteX1" fmla="*/ 652713 w 2783628"/>
              <a:gd name="connsiteY1" fmla="*/ 2325583 h 3178463"/>
              <a:gd name="connsiteX2" fmla="*/ 4432 w 2783628"/>
              <a:gd name="connsiteY2" fmla="*/ 1348350 h 3178463"/>
              <a:gd name="connsiteX3" fmla="*/ 970033 w 2783628"/>
              <a:gd name="connsiteY3" fmla="*/ 29983 h 3178463"/>
              <a:gd name="connsiteX4" fmla="*/ 2430695 w 2783628"/>
              <a:gd name="connsiteY4" fmla="*/ 440744 h 3178463"/>
              <a:gd name="connsiteX5" fmla="*/ 2428251 w 2783628"/>
              <a:gd name="connsiteY5" fmla="*/ 2516465 h 3178463"/>
              <a:gd name="connsiteX6" fmla="*/ 1318885 w 2783628"/>
              <a:gd name="connsiteY6" fmla="*/ 3178063 h 3178463"/>
              <a:gd name="connsiteX7" fmla="*/ 1616326 w 2783628"/>
              <a:gd name="connsiteY7" fmla="*/ 2609809 h 3178463"/>
              <a:gd name="connsiteX0" fmla="*/ 1368523 w 2783628"/>
              <a:gd name="connsiteY0" fmla="*/ 2595997 h 3178347"/>
              <a:gd name="connsiteX1" fmla="*/ 652713 w 2783628"/>
              <a:gd name="connsiteY1" fmla="*/ 2325583 h 3178347"/>
              <a:gd name="connsiteX2" fmla="*/ 4432 w 2783628"/>
              <a:gd name="connsiteY2" fmla="*/ 1348350 h 3178347"/>
              <a:gd name="connsiteX3" fmla="*/ 970033 w 2783628"/>
              <a:gd name="connsiteY3" fmla="*/ 29983 h 3178347"/>
              <a:gd name="connsiteX4" fmla="*/ 2430695 w 2783628"/>
              <a:gd name="connsiteY4" fmla="*/ 440744 h 3178347"/>
              <a:gd name="connsiteX5" fmla="*/ 2428251 w 2783628"/>
              <a:gd name="connsiteY5" fmla="*/ 2516465 h 3178347"/>
              <a:gd name="connsiteX6" fmla="*/ 1318885 w 2783628"/>
              <a:gd name="connsiteY6" fmla="*/ 3178063 h 3178347"/>
              <a:gd name="connsiteX7" fmla="*/ 1368523 w 2783628"/>
              <a:gd name="connsiteY7" fmla="*/ 2595997 h 3178347"/>
              <a:gd name="connsiteX0" fmla="*/ 1368068 w 2783173"/>
              <a:gd name="connsiteY0" fmla="*/ 2595997 h 3178330"/>
              <a:gd name="connsiteX1" fmla="*/ 666026 w 2783173"/>
              <a:gd name="connsiteY1" fmla="*/ 2505142 h 3178330"/>
              <a:gd name="connsiteX2" fmla="*/ 3977 w 2783173"/>
              <a:gd name="connsiteY2" fmla="*/ 1348350 h 3178330"/>
              <a:gd name="connsiteX3" fmla="*/ 969578 w 2783173"/>
              <a:gd name="connsiteY3" fmla="*/ 29983 h 3178330"/>
              <a:gd name="connsiteX4" fmla="*/ 2430240 w 2783173"/>
              <a:gd name="connsiteY4" fmla="*/ 440744 h 3178330"/>
              <a:gd name="connsiteX5" fmla="*/ 2427796 w 2783173"/>
              <a:gd name="connsiteY5" fmla="*/ 2516465 h 3178330"/>
              <a:gd name="connsiteX6" fmla="*/ 1318430 w 2783173"/>
              <a:gd name="connsiteY6" fmla="*/ 3178063 h 3178330"/>
              <a:gd name="connsiteX7" fmla="*/ 1368068 w 2783173"/>
              <a:gd name="connsiteY7" fmla="*/ 2595997 h 3178330"/>
              <a:gd name="connsiteX0" fmla="*/ 1372855 w 2787960"/>
              <a:gd name="connsiteY0" fmla="*/ 2595997 h 3178356"/>
              <a:gd name="connsiteX1" fmla="*/ 560678 w 2787960"/>
              <a:gd name="connsiteY1" fmla="*/ 2242708 h 3178356"/>
              <a:gd name="connsiteX2" fmla="*/ 8764 w 2787960"/>
              <a:gd name="connsiteY2" fmla="*/ 1348350 h 3178356"/>
              <a:gd name="connsiteX3" fmla="*/ 974365 w 2787960"/>
              <a:gd name="connsiteY3" fmla="*/ 29983 h 3178356"/>
              <a:gd name="connsiteX4" fmla="*/ 2435027 w 2787960"/>
              <a:gd name="connsiteY4" fmla="*/ 440744 h 3178356"/>
              <a:gd name="connsiteX5" fmla="*/ 2432583 w 2787960"/>
              <a:gd name="connsiteY5" fmla="*/ 2516465 h 3178356"/>
              <a:gd name="connsiteX6" fmla="*/ 1323217 w 2787960"/>
              <a:gd name="connsiteY6" fmla="*/ 3178063 h 3178356"/>
              <a:gd name="connsiteX7" fmla="*/ 1372855 w 2787960"/>
              <a:gd name="connsiteY7" fmla="*/ 2595997 h 3178356"/>
              <a:gd name="connsiteX0" fmla="*/ 1239445 w 2654550"/>
              <a:gd name="connsiteY0" fmla="*/ 2595997 h 3178356"/>
              <a:gd name="connsiteX1" fmla="*/ 427268 w 2654550"/>
              <a:gd name="connsiteY1" fmla="*/ 2242708 h 3178356"/>
              <a:gd name="connsiteX2" fmla="*/ 13023 w 2654550"/>
              <a:gd name="connsiteY2" fmla="*/ 933980 h 3178356"/>
              <a:gd name="connsiteX3" fmla="*/ 840955 w 2654550"/>
              <a:gd name="connsiteY3" fmla="*/ 29983 h 3178356"/>
              <a:gd name="connsiteX4" fmla="*/ 2301617 w 2654550"/>
              <a:gd name="connsiteY4" fmla="*/ 440744 h 3178356"/>
              <a:gd name="connsiteX5" fmla="*/ 2299173 w 2654550"/>
              <a:gd name="connsiteY5" fmla="*/ 2516465 h 3178356"/>
              <a:gd name="connsiteX6" fmla="*/ 1189807 w 2654550"/>
              <a:gd name="connsiteY6" fmla="*/ 3178063 h 3178356"/>
              <a:gd name="connsiteX7" fmla="*/ 1239445 w 2654550"/>
              <a:gd name="connsiteY7" fmla="*/ 2595997 h 3178356"/>
              <a:gd name="connsiteX0" fmla="*/ 1269982 w 2685087"/>
              <a:gd name="connsiteY0" fmla="*/ 2595997 h 3178378"/>
              <a:gd name="connsiteX1" fmla="*/ 278837 w 2685087"/>
              <a:gd name="connsiteY1" fmla="*/ 2049335 h 3178378"/>
              <a:gd name="connsiteX2" fmla="*/ 43560 w 2685087"/>
              <a:gd name="connsiteY2" fmla="*/ 933980 h 3178378"/>
              <a:gd name="connsiteX3" fmla="*/ 871492 w 2685087"/>
              <a:gd name="connsiteY3" fmla="*/ 29983 h 3178378"/>
              <a:gd name="connsiteX4" fmla="*/ 2332154 w 2685087"/>
              <a:gd name="connsiteY4" fmla="*/ 440744 h 3178378"/>
              <a:gd name="connsiteX5" fmla="*/ 2329710 w 2685087"/>
              <a:gd name="connsiteY5" fmla="*/ 2516465 h 3178378"/>
              <a:gd name="connsiteX6" fmla="*/ 1220344 w 2685087"/>
              <a:gd name="connsiteY6" fmla="*/ 3178063 h 3178378"/>
              <a:gd name="connsiteX7" fmla="*/ 1269982 w 2685087"/>
              <a:gd name="connsiteY7" fmla="*/ 2595997 h 3178378"/>
              <a:gd name="connsiteX0" fmla="*/ 1255102 w 2670207"/>
              <a:gd name="connsiteY0" fmla="*/ 2595997 h 3178378"/>
              <a:gd name="connsiteX1" fmla="*/ 263957 w 2670207"/>
              <a:gd name="connsiteY1" fmla="*/ 2049335 h 3178378"/>
              <a:gd name="connsiteX2" fmla="*/ 28680 w 2670207"/>
              <a:gd name="connsiteY2" fmla="*/ 933980 h 3178378"/>
              <a:gd name="connsiteX3" fmla="*/ 856612 w 2670207"/>
              <a:gd name="connsiteY3" fmla="*/ 29983 h 3178378"/>
              <a:gd name="connsiteX4" fmla="*/ 2317274 w 2670207"/>
              <a:gd name="connsiteY4" fmla="*/ 440744 h 3178378"/>
              <a:gd name="connsiteX5" fmla="*/ 2314830 w 2670207"/>
              <a:gd name="connsiteY5" fmla="*/ 2516465 h 3178378"/>
              <a:gd name="connsiteX6" fmla="*/ 1205464 w 2670207"/>
              <a:gd name="connsiteY6" fmla="*/ 3178063 h 3178378"/>
              <a:gd name="connsiteX7" fmla="*/ 1255102 w 2670207"/>
              <a:gd name="connsiteY7" fmla="*/ 2595997 h 3178378"/>
              <a:gd name="connsiteX0" fmla="*/ 1302388 w 2717493"/>
              <a:gd name="connsiteY0" fmla="*/ 2595997 h 3178378"/>
              <a:gd name="connsiteX1" fmla="*/ 311243 w 2717493"/>
              <a:gd name="connsiteY1" fmla="*/ 2049335 h 3178378"/>
              <a:gd name="connsiteX2" fmla="*/ 64060 w 2717493"/>
              <a:gd name="connsiteY2" fmla="*/ 2023961 h 3178378"/>
              <a:gd name="connsiteX3" fmla="*/ 75966 w 2717493"/>
              <a:gd name="connsiteY3" fmla="*/ 933980 h 3178378"/>
              <a:gd name="connsiteX4" fmla="*/ 903898 w 2717493"/>
              <a:gd name="connsiteY4" fmla="*/ 29983 h 3178378"/>
              <a:gd name="connsiteX5" fmla="*/ 2364560 w 2717493"/>
              <a:gd name="connsiteY5" fmla="*/ 440744 h 3178378"/>
              <a:gd name="connsiteX6" fmla="*/ 2362116 w 2717493"/>
              <a:gd name="connsiteY6" fmla="*/ 2516465 h 3178378"/>
              <a:gd name="connsiteX7" fmla="*/ 1252750 w 2717493"/>
              <a:gd name="connsiteY7" fmla="*/ 3178063 h 3178378"/>
              <a:gd name="connsiteX8" fmla="*/ 1302388 w 2717493"/>
              <a:gd name="connsiteY8" fmla="*/ 2595997 h 3178378"/>
              <a:gd name="connsiteX0" fmla="*/ 1302388 w 2717493"/>
              <a:gd name="connsiteY0" fmla="*/ 2595997 h 3178354"/>
              <a:gd name="connsiteX1" fmla="*/ 228642 w 2717493"/>
              <a:gd name="connsiteY1" fmla="*/ 2256521 h 3178354"/>
              <a:gd name="connsiteX2" fmla="*/ 64060 w 2717493"/>
              <a:gd name="connsiteY2" fmla="*/ 2023961 h 3178354"/>
              <a:gd name="connsiteX3" fmla="*/ 75966 w 2717493"/>
              <a:gd name="connsiteY3" fmla="*/ 933980 h 3178354"/>
              <a:gd name="connsiteX4" fmla="*/ 903898 w 2717493"/>
              <a:gd name="connsiteY4" fmla="*/ 29983 h 3178354"/>
              <a:gd name="connsiteX5" fmla="*/ 2364560 w 2717493"/>
              <a:gd name="connsiteY5" fmla="*/ 440744 h 3178354"/>
              <a:gd name="connsiteX6" fmla="*/ 2362116 w 2717493"/>
              <a:gd name="connsiteY6" fmla="*/ 2516465 h 3178354"/>
              <a:gd name="connsiteX7" fmla="*/ 1252750 w 2717493"/>
              <a:gd name="connsiteY7" fmla="*/ 3178063 h 3178354"/>
              <a:gd name="connsiteX8" fmla="*/ 1302388 w 2717493"/>
              <a:gd name="connsiteY8" fmla="*/ 2595997 h 3178354"/>
              <a:gd name="connsiteX0" fmla="*/ 1282282 w 2697387"/>
              <a:gd name="connsiteY0" fmla="*/ 2595997 h 3178354"/>
              <a:gd name="connsiteX1" fmla="*/ 208536 w 2697387"/>
              <a:gd name="connsiteY1" fmla="*/ 2256521 h 3178354"/>
              <a:gd name="connsiteX2" fmla="*/ 55860 w 2697387"/>
              <a:gd name="connsiteY2" fmla="*/ 933980 h 3178354"/>
              <a:gd name="connsiteX3" fmla="*/ 883792 w 2697387"/>
              <a:gd name="connsiteY3" fmla="*/ 29983 h 3178354"/>
              <a:gd name="connsiteX4" fmla="*/ 2344454 w 2697387"/>
              <a:gd name="connsiteY4" fmla="*/ 440744 h 3178354"/>
              <a:gd name="connsiteX5" fmla="*/ 2342010 w 2697387"/>
              <a:gd name="connsiteY5" fmla="*/ 2516465 h 3178354"/>
              <a:gd name="connsiteX6" fmla="*/ 1232644 w 2697387"/>
              <a:gd name="connsiteY6" fmla="*/ 3178063 h 3178354"/>
              <a:gd name="connsiteX7" fmla="*/ 1282282 w 2697387"/>
              <a:gd name="connsiteY7" fmla="*/ 2595997 h 3178354"/>
              <a:gd name="connsiteX0" fmla="*/ 1282282 w 2697387"/>
              <a:gd name="connsiteY0" fmla="*/ 2595997 h 3178374"/>
              <a:gd name="connsiteX1" fmla="*/ 208535 w 2697387"/>
              <a:gd name="connsiteY1" fmla="*/ 2090773 h 3178374"/>
              <a:gd name="connsiteX2" fmla="*/ 55860 w 2697387"/>
              <a:gd name="connsiteY2" fmla="*/ 933980 h 3178374"/>
              <a:gd name="connsiteX3" fmla="*/ 883792 w 2697387"/>
              <a:gd name="connsiteY3" fmla="*/ 29983 h 3178374"/>
              <a:gd name="connsiteX4" fmla="*/ 2344454 w 2697387"/>
              <a:gd name="connsiteY4" fmla="*/ 440744 h 3178374"/>
              <a:gd name="connsiteX5" fmla="*/ 2342010 w 2697387"/>
              <a:gd name="connsiteY5" fmla="*/ 2516465 h 3178374"/>
              <a:gd name="connsiteX6" fmla="*/ 1232644 w 2697387"/>
              <a:gd name="connsiteY6" fmla="*/ 3178063 h 3178374"/>
              <a:gd name="connsiteX7" fmla="*/ 1282282 w 2697387"/>
              <a:gd name="connsiteY7" fmla="*/ 2595997 h 3178374"/>
              <a:gd name="connsiteX0" fmla="*/ 1282282 w 2697387"/>
              <a:gd name="connsiteY0" fmla="*/ 2595997 h 3178373"/>
              <a:gd name="connsiteX1" fmla="*/ 208535 w 2697387"/>
              <a:gd name="connsiteY1" fmla="*/ 2090773 h 3178373"/>
              <a:gd name="connsiteX2" fmla="*/ 55860 w 2697387"/>
              <a:gd name="connsiteY2" fmla="*/ 933980 h 3178373"/>
              <a:gd name="connsiteX3" fmla="*/ 883792 w 2697387"/>
              <a:gd name="connsiteY3" fmla="*/ 29983 h 3178373"/>
              <a:gd name="connsiteX4" fmla="*/ 2344454 w 2697387"/>
              <a:gd name="connsiteY4" fmla="*/ 440744 h 3178373"/>
              <a:gd name="connsiteX5" fmla="*/ 2342010 w 2697387"/>
              <a:gd name="connsiteY5" fmla="*/ 2516465 h 3178373"/>
              <a:gd name="connsiteX6" fmla="*/ 1232644 w 2697387"/>
              <a:gd name="connsiteY6" fmla="*/ 3178063 h 3178373"/>
              <a:gd name="connsiteX7" fmla="*/ 1282282 w 2697387"/>
              <a:gd name="connsiteY7" fmla="*/ 2595997 h 3178373"/>
              <a:gd name="connsiteX0" fmla="*/ 1233747 w 2648852"/>
              <a:gd name="connsiteY0" fmla="*/ 2595997 h 3178373"/>
              <a:gd name="connsiteX1" fmla="*/ 7325 w 2648852"/>
              <a:gd name="connsiteY1" fmla="*/ 933980 h 3178373"/>
              <a:gd name="connsiteX2" fmla="*/ 835257 w 2648852"/>
              <a:gd name="connsiteY2" fmla="*/ 29983 h 3178373"/>
              <a:gd name="connsiteX3" fmla="*/ 2295919 w 2648852"/>
              <a:gd name="connsiteY3" fmla="*/ 440744 h 3178373"/>
              <a:gd name="connsiteX4" fmla="*/ 2293475 w 2648852"/>
              <a:gd name="connsiteY4" fmla="*/ 2516465 h 3178373"/>
              <a:gd name="connsiteX5" fmla="*/ 1184109 w 2648852"/>
              <a:gd name="connsiteY5" fmla="*/ 3178063 h 3178373"/>
              <a:gd name="connsiteX6" fmla="*/ 1233747 w 2648852"/>
              <a:gd name="connsiteY6" fmla="*/ 2595997 h 3178373"/>
              <a:gd name="connsiteX0" fmla="*/ 1205357 w 2647995"/>
              <a:gd name="connsiteY0" fmla="*/ 2526936 h 3178066"/>
              <a:gd name="connsiteX1" fmla="*/ 6468 w 2647995"/>
              <a:gd name="connsiteY1" fmla="*/ 933980 h 3178066"/>
              <a:gd name="connsiteX2" fmla="*/ 834400 w 2647995"/>
              <a:gd name="connsiteY2" fmla="*/ 29983 h 3178066"/>
              <a:gd name="connsiteX3" fmla="*/ 2295062 w 2647995"/>
              <a:gd name="connsiteY3" fmla="*/ 440744 h 3178066"/>
              <a:gd name="connsiteX4" fmla="*/ 2292618 w 2647995"/>
              <a:gd name="connsiteY4" fmla="*/ 2516465 h 3178066"/>
              <a:gd name="connsiteX5" fmla="*/ 1183252 w 2647995"/>
              <a:gd name="connsiteY5" fmla="*/ 3178063 h 3178066"/>
              <a:gd name="connsiteX6" fmla="*/ 1205357 w 2647995"/>
              <a:gd name="connsiteY6" fmla="*/ 2526936 h 3178066"/>
              <a:gd name="connsiteX0" fmla="*/ 1205357 w 2647995"/>
              <a:gd name="connsiteY0" fmla="*/ 2526936 h 3178066"/>
              <a:gd name="connsiteX1" fmla="*/ 6468 w 2647995"/>
              <a:gd name="connsiteY1" fmla="*/ 933980 h 3178066"/>
              <a:gd name="connsiteX2" fmla="*/ 834400 w 2647995"/>
              <a:gd name="connsiteY2" fmla="*/ 29983 h 3178066"/>
              <a:gd name="connsiteX3" fmla="*/ 2295062 w 2647995"/>
              <a:gd name="connsiteY3" fmla="*/ 440744 h 3178066"/>
              <a:gd name="connsiteX4" fmla="*/ 2292618 w 2647995"/>
              <a:gd name="connsiteY4" fmla="*/ 2516465 h 3178066"/>
              <a:gd name="connsiteX5" fmla="*/ 1183252 w 2647995"/>
              <a:gd name="connsiteY5" fmla="*/ 3178063 h 3178066"/>
              <a:gd name="connsiteX6" fmla="*/ 1205357 w 2647995"/>
              <a:gd name="connsiteY6" fmla="*/ 2526936 h 3178066"/>
              <a:gd name="connsiteX0" fmla="*/ 1314228 w 2756866"/>
              <a:gd name="connsiteY0" fmla="*/ 2526936 h 3178068"/>
              <a:gd name="connsiteX1" fmla="*/ 5204 w 2756866"/>
              <a:gd name="connsiteY1" fmla="*/ 1748908 h 3178068"/>
              <a:gd name="connsiteX2" fmla="*/ 943271 w 2756866"/>
              <a:gd name="connsiteY2" fmla="*/ 29983 h 3178068"/>
              <a:gd name="connsiteX3" fmla="*/ 2403933 w 2756866"/>
              <a:gd name="connsiteY3" fmla="*/ 440744 h 3178068"/>
              <a:gd name="connsiteX4" fmla="*/ 2401489 w 2756866"/>
              <a:gd name="connsiteY4" fmla="*/ 2516465 h 3178068"/>
              <a:gd name="connsiteX5" fmla="*/ 1292123 w 2756866"/>
              <a:gd name="connsiteY5" fmla="*/ 3178063 h 3178068"/>
              <a:gd name="connsiteX6" fmla="*/ 1314228 w 2756866"/>
              <a:gd name="connsiteY6" fmla="*/ 2526936 h 3178068"/>
              <a:gd name="connsiteX0" fmla="*/ 1359139 w 2801777"/>
              <a:gd name="connsiteY0" fmla="*/ 2526936 h 3178068"/>
              <a:gd name="connsiteX1" fmla="*/ 50115 w 2801777"/>
              <a:gd name="connsiteY1" fmla="*/ 1748908 h 3178068"/>
              <a:gd name="connsiteX2" fmla="*/ 988182 w 2801777"/>
              <a:gd name="connsiteY2" fmla="*/ 29983 h 3178068"/>
              <a:gd name="connsiteX3" fmla="*/ 2448844 w 2801777"/>
              <a:gd name="connsiteY3" fmla="*/ 440744 h 3178068"/>
              <a:gd name="connsiteX4" fmla="*/ 2446400 w 2801777"/>
              <a:gd name="connsiteY4" fmla="*/ 2516465 h 3178068"/>
              <a:gd name="connsiteX5" fmla="*/ 1337034 w 2801777"/>
              <a:gd name="connsiteY5" fmla="*/ 3178063 h 3178068"/>
              <a:gd name="connsiteX6" fmla="*/ 1359139 w 2801777"/>
              <a:gd name="connsiteY6" fmla="*/ 2526936 h 3178068"/>
              <a:gd name="connsiteX0" fmla="*/ 1359139 w 2801777"/>
              <a:gd name="connsiteY0" fmla="*/ 2526936 h 3426688"/>
              <a:gd name="connsiteX1" fmla="*/ 50115 w 2801777"/>
              <a:gd name="connsiteY1" fmla="*/ 1748908 h 3426688"/>
              <a:gd name="connsiteX2" fmla="*/ 988182 w 2801777"/>
              <a:gd name="connsiteY2" fmla="*/ 29983 h 3426688"/>
              <a:gd name="connsiteX3" fmla="*/ 2448844 w 2801777"/>
              <a:gd name="connsiteY3" fmla="*/ 440744 h 3426688"/>
              <a:gd name="connsiteX4" fmla="*/ 2446400 w 2801777"/>
              <a:gd name="connsiteY4" fmla="*/ 2516465 h 3426688"/>
              <a:gd name="connsiteX5" fmla="*/ 1213133 w 2801777"/>
              <a:gd name="connsiteY5" fmla="*/ 3426685 h 3426688"/>
              <a:gd name="connsiteX6" fmla="*/ 1359139 w 2801777"/>
              <a:gd name="connsiteY6" fmla="*/ 2526936 h 3426688"/>
              <a:gd name="connsiteX0" fmla="*/ 1359139 w 2801777"/>
              <a:gd name="connsiteY0" fmla="*/ 2526936 h 3440900"/>
              <a:gd name="connsiteX1" fmla="*/ 50115 w 2801777"/>
              <a:gd name="connsiteY1" fmla="*/ 1748908 h 3440900"/>
              <a:gd name="connsiteX2" fmla="*/ 988182 w 2801777"/>
              <a:gd name="connsiteY2" fmla="*/ 29983 h 3440900"/>
              <a:gd name="connsiteX3" fmla="*/ 2448844 w 2801777"/>
              <a:gd name="connsiteY3" fmla="*/ 440744 h 3440900"/>
              <a:gd name="connsiteX4" fmla="*/ 2446400 w 2801777"/>
              <a:gd name="connsiteY4" fmla="*/ 2516465 h 3440900"/>
              <a:gd name="connsiteX5" fmla="*/ 1213133 w 2801777"/>
              <a:gd name="connsiteY5" fmla="*/ 3426685 h 3440900"/>
              <a:gd name="connsiteX6" fmla="*/ 1359139 w 2801777"/>
              <a:gd name="connsiteY6" fmla="*/ 2526936 h 3440900"/>
              <a:gd name="connsiteX0" fmla="*/ 1359139 w 2801777"/>
              <a:gd name="connsiteY0" fmla="*/ 2526936 h 3196904"/>
              <a:gd name="connsiteX1" fmla="*/ 50115 w 2801777"/>
              <a:gd name="connsiteY1" fmla="*/ 1748908 h 3196904"/>
              <a:gd name="connsiteX2" fmla="*/ 988182 w 2801777"/>
              <a:gd name="connsiteY2" fmla="*/ 29983 h 3196904"/>
              <a:gd name="connsiteX3" fmla="*/ 2448844 w 2801777"/>
              <a:gd name="connsiteY3" fmla="*/ 440744 h 3196904"/>
              <a:gd name="connsiteX4" fmla="*/ 2446400 w 2801777"/>
              <a:gd name="connsiteY4" fmla="*/ 2516465 h 3196904"/>
              <a:gd name="connsiteX5" fmla="*/ 1405869 w 2801777"/>
              <a:gd name="connsiteY5" fmla="*/ 3178064 h 3196904"/>
              <a:gd name="connsiteX6" fmla="*/ 1359139 w 2801777"/>
              <a:gd name="connsiteY6" fmla="*/ 2526936 h 3196904"/>
              <a:gd name="connsiteX0" fmla="*/ 1359139 w 2801777"/>
              <a:gd name="connsiteY0" fmla="*/ 2526936 h 3386474"/>
              <a:gd name="connsiteX1" fmla="*/ 50115 w 2801777"/>
              <a:gd name="connsiteY1" fmla="*/ 1748908 h 3386474"/>
              <a:gd name="connsiteX2" fmla="*/ 988182 w 2801777"/>
              <a:gd name="connsiteY2" fmla="*/ 29983 h 3386474"/>
              <a:gd name="connsiteX3" fmla="*/ 2448844 w 2801777"/>
              <a:gd name="connsiteY3" fmla="*/ 440744 h 3386474"/>
              <a:gd name="connsiteX4" fmla="*/ 2446400 w 2801777"/>
              <a:gd name="connsiteY4" fmla="*/ 2516465 h 3386474"/>
              <a:gd name="connsiteX5" fmla="*/ 1199365 w 2801777"/>
              <a:gd name="connsiteY5" fmla="*/ 3371437 h 3386474"/>
              <a:gd name="connsiteX6" fmla="*/ 1359139 w 2801777"/>
              <a:gd name="connsiteY6" fmla="*/ 2526936 h 3386474"/>
              <a:gd name="connsiteX0" fmla="*/ 1359139 w 2851604"/>
              <a:gd name="connsiteY0" fmla="*/ 2526936 h 3318584"/>
              <a:gd name="connsiteX1" fmla="*/ 50115 w 2851604"/>
              <a:gd name="connsiteY1" fmla="*/ 1748908 h 3318584"/>
              <a:gd name="connsiteX2" fmla="*/ 988182 w 2851604"/>
              <a:gd name="connsiteY2" fmla="*/ 29983 h 3318584"/>
              <a:gd name="connsiteX3" fmla="*/ 2448844 w 2851604"/>
              <a:gd name="connsiteY3" fmla="*/ 440744 h 3318584"/>
              <a:gd name="connsiteX4" fmla="*/ 2446400 w 2851604"/>
              <a:gd name="connsiteY4" fmla="*/ 2516465 h 3318584"/>
              <a:gd name="connsiteX5" fmla="*/ 2851390 w 2851604"/>
              <a:gd name="connsiteY5" fmla="*/ 3302377 h 3318584"/>
              <a:gd name="connsiteX6" fmla="*/ 1359139 w 2851604"/>
              <a:gd name="connsiteY6" fmla="*/ 2526936 h 3318584"/>
              <a:gd name="connsiteX0" fmla="*/ 964887 w 2835324"/>
              <a:gd name="connsiteY0" fmla="*/ 2720309 h 3304632"/>
              <a:gd name="connsiteX1" fmla="*/ 34 w 2835324"/>
              <a:gd name="connsiteY1" fmla="*/ 1748908 h 3304632"/>
              <a:gd name="connsiteX2" fmla="*/ 938101 w 2835324"/>
              <a:gd name="connsiteY2" fmla="*/ 29983 h 3304632"/>
              <a:gd name="connsiteX3" fmla="*/ 2398763 w 2835324"/>
              <a:gd name="connsiteY3" fmla="*/ 440744 h 3304632"/>
              <a:gd name="connsiteX4" fmla="*/ 2396319 w 2835324"/>
              <a:gd name="connsiteY4" fmla="*/ 2516465 h 3304632"/>
              <a:gd name="connsiteX5" fmla="*/ 2801309 w 2835324"/>
              <a:gd name="connsiteY5" fmla="*/ 3302377 h 3304632"/>
              <a:gd name="connsiteX6" fmla="*/ 964887 w 2835324"/>
              <a:gd name="connsiteY6" fmla="*/ 2720309 h 3304632"/>
              <a:gd name="connsiteX0" fmla="*/ 1469995 w 2827080"/>
              <a:gd name="connsiteY0" fmla="*/ 2996557 h 3326153"/>
              <a:gd name="connsiteX1" fmla="*/ 9535 w 2827080"/>
              <a:gd name="connsiteY1" fmla="*/ 1748908 h 3326153"/>
              <a:gd name="connsiteX2" fmla="*/ 947602 w 2827080"/>
              <a:gd name="connsiteY2" fmla="*/ 29983 h 3326153"/>
              <a:gd name="connsiteX3" fmla="*/ 2408264 w 2827080"/>
              <a:gd name="connsiteY3" fmla="*/ 440744 h 3326153"/>
              <a:gd name="connsiteX4" fmla="*/ 2405820 w 2827080"/>
              <a:gd name="connsiteY4" fmla="*/ 2516465 h 3326153"/>
              <a:gd name="connsiteX5" fmla="*/ 2810810 w 2827080"/>
              <a:gd name="connsiteY5" fmla="*/ 3302377 h 3326153"/>
              <a:gd name="connsiteX6" fmla="*/ 1469995 w 2827080"/>
              <a:gd name="connsiteY6" fmla="*/ 2996557 h 3326153"/>
              <a:gd name="connsiteX0" fmla="*/ 1469995 w 2827080"/>
              <a:gd name="connsiteY0" fmla="*/ 2996557 h 3306923"/>
              <a:gd name="connsiteX1" fmla="*/ 9535 w 2827080"/>
              <a:gd name="connsiteY1" fmla="*/ 1748908 h 3306923"/>
              <a:gd name="connsiteX2" fmla="*/ 947602 w 2827080"/>
              <a:gd name="connsiteY2" fmla="*/ 29983 h 3306923"/>
              <a:gd name="connsiteX3" fmla="*/ 2408264 w 2827080"/>
              <a:gd name="connsiteY3" fmla="*/ 440744 h 3306923"/>
              <a:gd name="connsiteX4" fmla="*/ 2405820 w 2827080"/>
              <a:gd name="connsiteY4" fmla="*/ 2516465 h 3306923"/>
              <a:gd name="connsiteX5" fmla="*/ 2810810 w 2827080"/>
              <a:gd name="connsiteY5" fmla="*/ 3302377 h 3306923"/>
              <a:gd name="connsiteX6" fmla="*/ 1469995 w 2827080"/>
              <a:gd name="connsiteY6" fmla="*/ 2996557 h 3306923"/>
              <a:gd name="connsiteX0" fmla="*/ 1541101 w 2827280"/>
              <a:gd name="connsiteY0" fmla="*/ 3314240 h 3453956"/>
              <a:gd name="connsiteX1" fmla="*/ 11806 w 2827280"/>
              <a:gd name="connsiteY1" fmla="*/ 1748908 h 3453956"/>
              <a:gd name="connsiteX2" fmla="*/ 949873 w 2827280"/>
              <a:gd name="connsiteY2" fmla="*/ 29983 h 3453956"/>
              <a:gd name="connsiteX3" fmla="*/ 2410535 w 2827280"/>
              <a:gd name="connsiteY3" fmla="*/ 440744 h 3453956"/>
              <a:gd name="connsiteX4" fmla="*/ 2408091 w 2827280"/>
              <a:gd name="connsiteY4" fmla="*/ 2516465 h 3453956"/>
              <a:gd name="connsiteX5" fmla="*/ 2813081 w 2827280"/>
              <a:gd name="connsiteY5" fmla="*/ 3302377 h 3453956"/>
              <a:gd name="connsiteX6" fmla="*/ 1541101 w 2827280"/>
              <a:gd name="connsiteY6" fmla="*/ 3314240 h 3453956"/>
              <a:gd name="connsiteX0" fmla="*/ 1469996 w 2827081"/>
              <a:gd name="connsiteY0" fmla="*/ 3272803 h 3414837"/>
              <a:gd name="connsiteX1" fmla="*/ 9536 w 2827081"/>
              <a:gd name="connsiteY1" fmla="*/ 1748908 h 3414837"/>
              <a:gd name="connsiteX2" fmla="*/ 947603 w 2827081"/>
              <a:gd name="connsiteY2" fmla="*/ 29983 h 3414837"/>
              <a:gd name="connsiteX3" fmla="*/ 2408265 w 2827081"/>
              <a:gd name="connsiteY3" fmla="*/ 440744 h 3414837"/>
              <a:gd name="connsiteX4" fmla="*/ 2405821 w 2827081"/>
              <a:gd name="connsiteY4" fmla="*/ 2516465 h 3414837"/>
              <a:gd name="connsiteX5" fmla="*/ 2810811 w 2827081"/>
              <a:gd name="connsiteY5" fmla="*/ 3302377 h 3414837"/>
              <a:gd name="connsiteX6" fmla="*/ 1469996 w 2827081"/>
              <a:gd name="connsiteY6" fmla="*/ 3272803 h 3414837"/>
              <a:gd name="connsiteX0" fmla="*/ 1469996 w 2827081"/>
              <a:gd name="connsiteY0" fmla="*/ 3272803 h 3414836"/>
              <a:gd name="connsiteX1" fmla="*/ 9536 w 2827081"/>
              <a:gd name="connsiteY1" fmla="*/ 1748908 h 3414836"/>
              <a:gd name="connsiteX2" fmla="*/ 947603 w 2827081"/>
              <a:gd name="connsiteY2" fmla="*/ 29983 h 3414836"/>
              <a:gd name="connsiteX3" fmla="*/ 2408265 w 2827081"/>
              <a:gd name="connsiteY3" fmla="*/ 440744 h 3414836"/>
              <a:gd name="connsiteX4" fmla="*/ 2405821 w 2827081"/>
              <a:gd name="connsiteY4" fmla="*/ 2516465 h 3414836"/>
              <a:gd name="connsiteX5" fmla="*/ 2810811 w 2827081"/>
              <a:gd name="connsiteY5" fmla="*/ 3302377 h 3414836"/>
              <a:gd name="connsiteX6" fmla="*/ 1469996 w 2827081"/>
              <a:gd name="connsiteY6" fmla="*/ 3272803 h 3414836"/>
              <a:gd name="connsiteX0" fmla="*/ 1370757 w 2827287"/>
              <a:gd name="connsiteY0" fmla="*/ 3466176 h 3598002"/>
              <a:gd name="connsiteX1" fmla="*/ 6665 w 2827287"/>
              <a:gd name="connsiteY1" fmla="*/ 1748908 h 3598002"/>
              <a:gd name="connsiteX2" fmla="*/ 944732 w 2827287"/>
              <a:gd name="connsiteY2" fmla="*/ 29983 h 3598002"/>
              <a:gd name="connsiteX3" fmla="*/ 2405394 w 2827287"/>
              <a:gd name="connsiteY3" fmla="*/ 440744 h 3598002"/>
              <a:gd name="connsiteX4" fmla="*/ 2402950 w 2827287"/>
              <a:gd name="connsiteY4" fmla="*/ 2516465 h 3598002"/>
              <a:gd name="connsiteX5" fmla="*/ 2807940 w 2827287"/>
              <a:gd name="connsiteY5" fmla="*/ 3302377 h 3598002"/>
              <a:gd name="connsiteX6" fmla="*/ 1370757 w 2827287"/>
              <a:gd name="connsiteY6" fmla="*/ 3466176 h 3598002"/>
              <a:gd name="connsiteX0" fmla="*/ 1257850 w 2828266"/>
              <a:gd name="connsiteY0" fmla="*/ 3258991 h 3401813"/>
              <a:gd name="connsiteX1" fmla="*/ 3893 w 2828266"/>
              <a:gd name="connsiteY1" fmla="*/ 1748908 h 3401813"/>
              <a:gd name="connsiteX2" fmla="*/ 941960 w 2828266"/>
              <a:gd name="connsiteY2" fmla="*/ 29983 h 3401813"/>
              <a:gd name="connsiteX3" fmla="*/ 2402622 w 2828266"/>
              <a:gd name="connsiteY3" fmla="*/ 440744 h 3401813"/>
              <a:gd name="connsiteX4" fmla="*/ 2400178 w 2828266"/>
              <a:gd name="connsiteY4" fmla="*/ 2516465 h 3401813"/>
              <a:gd name="connsiteX5" fmla="*/ 2805168 w 2828266"/>
              <a:gd name="connsiteY5" fmla="*/ 3302377 h 3401813"/>
              <a:gd name="connsiteX6" fmla="*/ 1257850 w 2828266"/>
              <a:gd name="connsiteY6" fmla="*/ 3258991 h 3401813"/>
              <a:gd name="connsiteX0" fmla="*/ 1257849 w 2828266"/>
              <a:gd name="connsiteY0" fmla="*/ 3258991 h 3328682"/>
              <a:gd name="connsiteX1" fmla="*/ 3892 w 2828266"/>
              <a:gd name="connsiteY1" fmla="*/ 1748908 h 3328682"/>
              <a:gd name="connsiteX2" fmla="*/ 941959 w 2828266"/>
              <a:gd name="connsiteY2" fmla="*/ 29983 h 3328682"/>
              <a:gd name="connsiteX3" fmla="*/ 2402621 w 2828266"/>
              <a:gd name="connsiteY3" fmla="*/ 440744 h 3328682"/>
              <a:gd name="connsiteX4" fmla="*/ 2400177 w 2828266"/>
              <a:gd name="connsiteY4" fmla="*/ 2516465 h 3328682"/>
              <a:gd name="connsiteX5" fmla="*/ 2805167 w 2828266"/>
              <a:gd name="connsiteY5" fmla="*/ 3302377 h 3328682"/>
              <a:gd name="connsiteX6" fmla="*/ 1257849 w 2828266"/>
              <a:gd name="connsiteY6" fmla="*/ 3258991 h 3328682"/>
              <a:gd name="connsiteX0" fmla="*/ 1257849 w 2755554"/>
              <a:gd name="connsiteY0" fmla="*/ 3258991 h 3648044"/>
              <a:gd name="connsiteX1" fmla="*/ 3892 w 2755554"/>
              <a:gd name="connsiteY1" fmla="*/ 1748908 h 3648044"/>
              <a:gd name="connsiteX2" fmla="*/ 941959 w 2755554"/>
              <a:gd name="connsiteY2" fmla="*/ 29983 h 3648044"/>
              <a:gd name="connsiteX3" fmla="*/ 2402621 w 2755554"/>
              <a:gd name="connsiteY3" fmla="*/ 440744 h 3648044"/>
              <a:gd name="connsiteX4" fmla="*/ 2400177 w 2755554"/>
              <a:gd name="connsiteY4" fmla="*/ 2516465 h 3648044"/>
              <a:gd name="connsiteX5" fmla="*/ 2392162 w 2755554"/>
              <a:gd name="connsiteY5" fmla="*/ 3606248 h 3648044"/>
              <a:gd name="connsiteX6" fmla="*/ 1257849 w 2755554"/>
              <a:gd name="connsiteY6" fmla="*/ 3258991 h 3648044"/>
              <a:gd name="connsiteX0" fmla="*/ 706323 w 2754702"/>
              <a:gd name="connsiteY0" fmla="*/ 2858433 h 3610766"/>
              <a:gd name="connsiteX1" fmla="*/ 3040 w 2754702"/>
              <a:gd name="connsiteY1" fmla="*/ 1748908 h 3610766"/>
              <a:gd name="connsiteX2" fmla="*/ 941107 w 2754702"/>
              <a:gd name="connsiteY2" fmla="*/ 29983 h 3610766"/>
              <a:gd name="connsiteX3" fmla="*/ 2401769 w 2754702"/>
              <a:gd name="connsiteY3" fmla="*/ 440744 h 3610766"/>
              <a:gd name="connsiteX4" fmla="*/ 2399325 w 2754702"/>
              <a:gd name="connsiteY4" fmla="*/ 2516465 h 3610766"/>
              <a:gd name="connsiteX5" fmla="*/ 2391310 w 2754702"/>
              <a:gd name="connsiteY5" fmla="*/ 3606248 h 3610766"/>
              <a:gd name="connsiteX6" fmla="*/ 706323 w 2754702"/>
              <a:gd name="connsiteY6" fmla="*/ 2858433 h 3610766"/>
              <a:gd name="connsiteX0" fmla="*/ 711363 w 2759742"/>
              <a:gd name="connsiteY0" fmla="*/ 2858433 h 3608387"/>
              <a:gd name="connsiteX1" fmla="*/ 8080 w 2759742"/>
              <a:gd name="connsiteY1" fmla="*/ 1748908 h 3608387"/>
              <a:gd name="connsiteX2" fmla="*/ 946147 w 2759742"/>
              <a:gd name="connsiteY2" fmla="*/ 29983 h 3608387"/>
              <a:gd name="connsiteX3" fmla="*/ 2406809 w 2759742"/>
              <a:gd name="connsiteY3" fmla="*/ 440744 h 3608387"/>
              <a:gd name="connsiteX4" fmla="*/ 2404365 w 2759742"/>
              <a:gd name="connsiteY4" fmla="*/ 2516465 h 3608387"/>
              <a:gd name="connsiteX5" fmla="*/ 2396350 w 2759742"/>
              <a:gd name="connsiteY5" fmla="*/ 3606248 h 3608387"/>
              <a:gd name="connsiteX6" fmla="*/ 711363 w 2759742"/>
              <a:gd name="connsiteY6" fmla="*/ 2858433 h 3608387"/>
              <a:gd name="connsiteX0" fmla="*/ 1399072 w 2759108"/>
              <a:gd name="connsiteY0" fmla="*/ 2996556 h 3610876"/>
              <a:gd name="connsiteX1" fmla="*/ 7446 w 2759108"/>
              <a:gd name="connsiteY1" fmla="*/ 1748908 h 3610876"/>
              <a:gd name="connsiteX2" fmla="*/ 945513 w 2759108"/>
              <a:gd name="connsiteY2" fmla="*/ 29983 h 3610876"/>
              <a:gd name="connsiteX3" fmla="*/ 2406175 w 2759108"/>
              <a:gd name="connsiteY3" fmla="*/ 440744 h 3610876"/>
              <a:gd name="connsiteX4" fmla="*/ 2403731 w 2759108"/>
              <a:gd name="connsiteY4" fmla="*/ 2516465 h 3610876"/>
              <a:gd name="connsiteX5" fmla="*/ 2395716 w 2759108"/>
              <a:gd name="connsiteY5" fmla="*/ 3606248 h 3610876"/>
              <a:gd name="connsiteX6" fmla="*/ 1399072 w 2759108"/>
              <a:gd name="connsiteY6" fmla="*/ 2996556 h 3610876"/>
              <a:gd name="connsiteX0" fmla="*/ 1399072 w 2759108"/>
              <a:gd name="connsiteY0" fmla="*/ 2996556 h 3612311"/>
              <a:gd name="connsiteX1" fmla="*/ 7446 w 2759108"/>
              <a:gd name="connsiteY1" fmla="*/ 1748908 h 3612311"/>
              <a:gd name="connsiteX2" fmla="*/ 945513 w 2759108"/>
              <a:gd name="connsiteY2" fmla="*/ 29983 h 3612311"/>
              <a:gd name="connsiteX3" fmla="*/ 2406175 w 2759108"/>
              <a:gd name="connsiteY3" fmla="*/ 440744 h 3612311"/>
              <a:gd name="connsiteX4" fmla="*/ 2403731 w 2759108"/>
              <a:gd name="connsiteY4" fmla="*/ 2516465 h 3612311"/>
              <a:gd name="connsiteX5" fmla="*/ 2395716 w 2759108"/>
              <a:gd name="connsiteY5" fmla="*/ 3606248 h 3612311"/>
              <a:gd name="connsiteX6" fmla="*/ 1399072 w 2759108"/>
              <a:gd name="connsiteY6" fmla="*/ 2996556 h 3612311"/>
              <a:gd name="connsiteX0" fmla="*/ 1399072 w 2759536"/>
              <a:gd name="connsiteY0" fmla="*/ 2996556 h 3219510"/>
              <a:gd name="connsiteX1" fmla="*/ 7446 w 2759536"/>
              <a:gd name="connsiteY1" fmla="*/ 1748908 h 3219510"/>
              <a:gd name="connsiteX2" fmla="*/ 945513 w 2759536"/>
              <a:gd name="connsiteY2" fmla="*/ 29983 h 3219510"/>
              <a:gd name="connsiteX3" fmla="*/ 2406175 w 2759536"/>
              <a:gd name="connsiteY3" fmla="*/ 440744 h 3219510"/>
              <a:gd name="connsiteX4" fmla="*/ 2403731 w 2759536"/>
              <a:gd name="connsiteY4" fmla="*/ 2516465 h 3219510"/>
              <a:gd name="connsiteX5" fmla="*/ 2739887 w 2759536"/>
              <a:gd name="connsiteY5" fmla="*/ 3178066 h 3219510"/>
              <a:gd name="connsiteX6" fmla="*/ 1399072 w 2759536"/>
              <a:gd name="connsiteY6" fmla="*/ 2996556 h 3219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59536" h="3219510">
                <a:moveTo>
                  <a:pt x="1399072" y="2996556"/>
                </a:moveTo>
                <a:cubicBezTo>
                  <a:pt x="943665" y="2758363"/>
                  <a:pt x="83039" y="2243337"/>
                  <a:pt x="7446" y="1748908"/>
                </a:cubicBezTo>
                <a:cubicBezTo>
                  <a:pt x="-68147" y="1254479"/>
                  <a:pt x="445143" y="96979"/>
                  <a:pt x="945513" y="29983"/>
                </a:cubicBezTo>
                <a:cubicBezTo>
                  <a:pt x="1445883" y="-37013"/>
                  <a:pt x="1844621" y="-27184"/>
                  <a:pt x="2406175" y="440744"/>
                </a:cubicBezTo>
                <a:cubicBezTo>
                  <a:pt x="2695435" y="751127"/>
                  <a:pt x="3030456" y="2063336"/>
                  <a:pt x="2403731" y="2516465"/>
                </a:cubicBezTo>
                <a:cubicBezTo>
                  <a:pt x="1936280" y="3022445"/>
                  <a:pt x="2907330" y="3098051"/>
                  <a:pt x="2739887" y="3178066"/>
                </a:cubicBezTo>
                <a:cubicBezTo>
                  <a:pt x="2572444" y="3258081"/>
                  <a:pt x="1854479" y="3234749"/>
                  <a:pt x="1399072" y="2996556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7176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301341">
            <a:off x="6329767" y="1944434"/>
            <a:ext cx="3502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err="1" smtClean="0">
                <a:solidFill>
                  <a:srgbClr val="0070C0"/>
                </a:solidFill>
              </a:rPr>
              <a:t>온빛초등학교</a:t>
            </a:r>
            <a:endParaRPr lang="en-US" altLang="ko-KR" sz="3200" b="1" dirty="0" smtClean="0">
              <a:solidFill>
                <a:srgbClr val="0070C0"/>
              </a:solidFill>
            </a:endParaRPr>
          </a:p>
          <a:p>
            <a:r>
              <a:rPr lang="ko-KR" altLang="en-US" sz="3200" b="1" dirty="0" smtClean="0">
                <a:solidFill>
                  <a:srgbClr val="0070C0"/>
                </a:solidFill>
              </a:rPr>
              <a:t> 주인은 누구</a:t>
            </a:r>
            <a:r>
              <a:rPr lang="en-US" altLang="ko-KR" sz="3200" b="1" dirty="0" smtClean="0">
                <a:solidFill>
                  <a:srgbClr val="0070C0"/>
                </a:solidFill>
              </a:rPr>
              <a:t>…?</a:t>
            </a:r>
            <a:endParaRPr lang="ko-KR" altLang="en-US" sz="3200" b="1" dirty="0">
              <a:solidFill>
                <a:srgbClr val="0070C0"/>
              </a:solidFill>
            </a:endParaRPr>
          </a:p>
        </p:txBody>
      </p:sp>
      <p:pic>
        <p:nvPicPr>
          <p:cNvPr id="39938" name="Picture 2" descr="http://tv02.search.naver.net/ugc?t=470x180&amp;q=http://cafefiles.naver.net/20120104_273/ksh725094_1325645038632wtmgt_jpg/%C7%CF%C6%AE_%BA%B9%BB%E7_ksh7250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836710"/>
            <a:ext cx="4644008" cy="5222609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07707">
            <a:off x="170188" y="4022347"/>
            <a:ext cx="2467528" cy="2249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 rot="301341">
            <a:off x="191240" y="4401931"/>
            <a:ext cx="33999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>
                <a:solidFill>
                  <a:srgbClr val="FFFF00"/>
                </a:solidFill>
              </a:rPr>
              <a:t>주권자의 </a:t>
            </a:r>
            <a:endParaRPr lang="en-US" altLang="ko-KR" sz="3200" b="1" dirty="0" smtClean="0">
              <a:solidFill>
                <a:srgbClr val="FFFF00"/>
              </a:solidFill>
            </a:endParaRPr>
          </a:p>
          <a:p>
            <a:r>
              <a:rPr lang="ko-KR" altLang="en-US" sz="3200" b="1" dirty="0" smtClean="0">
                <a:solidFill>
                  <a:srgbClr val="FFFF00"/>
                </a:solidFill>
              </a:rPr>
              <a:t>멋진 모습</a:t>
            </a:r>
            <a:r>
              <a:rPr lang="en-US" altLang="ko-KR" sz="3200" b="1" dirty="0" smtClean="0">
                <a:solidFill>
                  <a:srgbClr val="FFFF00"/>
                </a:solidFill>
              </a:rPr>
              <a:t>!</a:t>
            </a:r>
            <a:endParaRPr lang="ko-KR" altLang="en-US" sz="3200" b="1" dirty="0">
              <a:solidFill>
                <a:srgbClr val="FFFF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83479">
            <a:off x="6674736" y="4275005"/>
            <a:ext cx="2412386" cy="2199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 rot="562134">
            <a:off x="6866429" y="4625163"/>
            <a:ext cx="33999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>
                <a:solidFill>
                  <a:schemeClr val="bg2">
                    <a:lumMod val="50000"/>
                  </a:schemeClr>
                </a:solidFill>
              </a:rPr>
              <a:t>함께 </a:t>
            </a:r>
            <a:endParaRPr lang="en-US" altLang="ko-KR" sz="32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ko-KR" altLang="en-US" sz="3200" b="1" dirty="0" smtClean="0">
                <a:solidFill>
                  <a:schemeClr val="bg2">
                    <a:lumMod val="50000"/>
                  </a:schemeClr>
                </a:solidFill>
              </a:rPr>
              <a:t>만들어가요</a:t>
            </a:r>
            <a:endParaRPr lang="ko-KR" altLang="en-US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93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1043608" y="1329671"/>
            <a:ext cx="42351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eaLnBrk="1" fontAlgn="auto" latinLnBrk="0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5400" b="1" kern="0" dirty="0">
                <a:latin typeface="양재벨라체M" pitchFamily="18" charset="-127"/>
                <a:ea typeface="양재벨라체M" pitchFamily="18" charset="-127"/>
              </a:rPr>
              <a:t> </a:t>
            </a:r>
            <a:endParaRPr kumimoji="0" lang="ko-KR" altLang="en-US" sz="5400" b="1" kern="0" dirty="0">
              <a:latin typeface="양재벨라체M" pitchFamily="18" charset="-127"/>
              <a:ea typeface="양재벨라체M" pitchFamily="18" charset="-127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11795" y="2060848"/>
            <a:ext cx="8695009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eaLnBrk="1" fontAlgn="auto" latinLnBrk="0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5400" b="1" kern="0" dirty="0" smtClean="0">
              <a:solidFill>
                <a:schemeClr val="accent6">
                  <a:lumMod val="75000"/>
                </a:schemeClr>
              </a:solidFill>
              <a:latin typeface="양재벨라체M" pitchFamily="18" charset="-127"/>
              <a:ea typeface="양재벨라체M" pitchFamily="18" charset="-127"/>
            </a:endParaRPr>
          </a:p>
          <a:p>
            <a:pPr eaLnBrk="1" fontAlgn="auto" latinLnBrk="0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5400" b="1" kern="0" dirty="0" smtClean="0">
                <a:solidFill>
                  <a:schemeClr val="accent6">
                    <a:lumMod val="75000"/>
                  </a:schemeClr>
                </a:solidFill>
                <a:latin typeface="양재벨라체M" pitchFamily="18" charset="-127"/>
                <a:ea typeface="양재벨라체M" pitchFamily="18" charset="-127"/>
              </a:rPr>
              <a:t>멋진 포즈를 취하라</a:t>
            </a:r>
            <a:r>
              <a:rPr kumimoji="0" lang="en-US" altLang="ko-KR" sz="5400" b="1" kern="0" dirty="0" smtClean="0">
                <a:solidFill>
                  <a:schemeClr val="accent6">
                    <a:lumMod val="75000"/>
                  </a:schemeClr>
                </a:solidFill>
                <a:latin typeface="양재벨라체M" pitchFamily="18" charset="-127"/>
                <a:ea typeface="양재벨라체M" pitchFamily="18" charset="-127"/>
              </a:rPr>
              <a:t>!  </a:t>
            </a:r>
            <a:r>
              <a:rPr kumimoji="0" lang="en-US" altLang="ko-KR" sz="4800" b="1" kern="0" dirty="0" smtClean="0">
                <a:solidFill>
                  <a:srgbClr val="7030A0"/>
                </a:solidFill>
                <a:latin typeface="양재벨라체M" pitchFamily="18" charset="-127"/>
                <a:ea typeface="양재벨라체M" pitchFamily="18" charset="-127"/>
              </a:rPr>
              <a:t>(</a:t>
            </a:r>
            <a:r>
              <a:rPr kumimoji="0" lang="ko-KR" altLang="en-US" sz="4800" b="1" kern="0" dirty="0" smtClean="0">
                <a:solidFill>
                  <a:srgbClr val="7030A0"/>
                </a:solidFill>
                <a:latin typeface="양재벨라체M" pitchFamily="18" charset="-127"/>
                <a:ea typeface="양재벨라체M" pitchFamily="18" charset="-127"/>
              </a:rPr>
              <a:t>학생박수점수</a:t>
            </a:r>
            <a:r>
              <a:rPr kumimoji="0" lang="en-US" altLang="ko-KR" sz="4800" b="1" kern="0" dirty="0" smtClean="0">
                <a:solidFill>
                  <a:srgbClr val="7030A0"/>
                </a:solidFill>
                <a:latin typeface="양재벨라체M" pitchFamily="18" charset="-127"/>
                <a:ea typeface="양재벨라체M" pitchFamily="18" charset="-127"/>
              </a:rPr>
              <a:t>)</a:t>
            </a:r>
          </a:p>
          <a:p>
            <a:pPr eaLnBrk="1" fontAlgn="auto" latinLnBrk="0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5400" b="1" kern="0" dirty="0" smtClean="0">
              <a:solidFill>
                <a:schemeClr val="accent6">
                  <a:lumMod val="75000"/>
                </a:schemeClr>
              </a:solidFill>
              <a:latin typeface="양재벨라체M" pitchFamily="18" charset="-127"/>
              <a:ea typeface="양재벨라체M" pitchFamily="18" charset="-127"/>
            </a:endParaRPr>
          </a:p>
          <a:p>
            <a:pPr eaLnBrk="1" fontAlgn="auto" latinLnBrk="0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5400" b="1" kern="0" dirty="0" smtClean="0">
                <a:solidFill>
                  <a:srgbClr val="0070C0"/>
                </a:solidFill>
                <a:latin typeface="양재벨라체M" pitchFamily="18" charset="-127"/>
                <a:ea typeface="양재벨라체M" pitchFamily="18" charset="-127"/>
              </a:rPr>
              <a:t> </a:t>
            </a:r>
            <a:endParaRPr kumimoji="0" lang="en-US" altLang="ko-KR" sz="5400" b="1" kern="0" dirty="0" smtClean="0">
              <a:solidFill>
                <a:srgbClr val="0070C0"/>
              </a:solidFill>
              <a:latin typeface="양재벨라체M" pitchFamily="18" charset="-127"/>
              <a:ea typeface="양재벨라체M" pitchFamily="18" charset="-127"/>
            </a:endParaRPr>
          </a:p>
        </p:txBody>
      </p:sp>
      <p:pic>
        <p:nvPicPr>
          <p:cNvPr id="21512" name="Picture 1026" descr="C:/Users/LG/AppData/Roaming/PolarisOffice/ETemp/6300_7367440/image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33"/>
          <a:stretch>
            <a:fillRect/>
          </a:stretch>
        </p:blipFill>
        <p:spPr bwMode="auto">
          <a:xfrm>
            <a:off x="-12700" y="-26988"/>
            <a:ext cx="9144000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201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1043608" y="1329671"/>
            <a:ext cx="42351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eaLnBrk="1" fontAlgn="auto" latinLnBrk="0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5400" b="1" kern="0" dirty="0">
                <a:latin typeface="양재벨라체M" pitchFamily="18" charset="-127"/>
                <a:ea typeface="양재벨라체M" pitchFamily="18" charset="-127"/>
              </a:rPr>
              <a:t> </a:t>
            </a:r>
            <a:endParaRPr kumimoji="0" lang="ko-KR" altLang="en-US" sz="5400" b="1" kern="0" dirty="0">
              <a:latin typeface="양재벨라체M" pitchFamily="18" charset="-127"/>
              <a:ea typeface="양재벨라체M" pitchFamily="18" charset="-127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27584" y="1852054"/>
            <a:ext cx="727314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eaLnBrk="1" fontAlgn="auto" latinLnBrk="0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5400" b="1" kern="0" dirty="0" smtClean="0">
                <a:solidFill>
                  <a:schemeClr val="accent6">
                    <a:lumMod val="75000"/>
                  </a:schemeClr>
                </a:solidFill>
                <a:latin typeface="양재벨라체M" pitchFamily="18" charset="-127"/>
                <a:ea typeface="양재벨라체M" pitchFamily="18" charset="-127"/>
              </a:rPr>
              <a:t>마음열기 </a:t>
            </a:r>
            <a:endParaRPr kumimoji="0" lang="en-US" altLang="ko-KR" sz="5400" b="1" kern="0" dirty="0" smtClean="0">
              <a:solidFill>
                <a:schemeClr val="accent6">
                  <a:lumMod val="75000"/>
                </a:schemeClr>
              </a:solidFill>
              <a:latin typeface="양재벨라체M" pitchFamily="18" charset="-127"/>
              <a:ea typeface="양재벨라체M" pitchFamily="18" charset="-127"/>
            </a:endParaRPr>
          </a:p>
          <a:p>
            <a:pPr eaLnBrk="1" fontAlgn="auto" latinLnBrk="0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5400" b="1" kern="0" dirty="0" smtClean="0">
              <a:solidFill>
                <a:schemeClr val="accent6">
                  <a:lumMod val="75000"/>
                </a:schemeClr>
              </a:solidFill>
              <a:latin typeface="양재벨라체M" pitchFamily="18" charset="-127"/>
              <a:ea typeface="양재벨라체M" pitchFamily="18" charset="-127"/>
            </a:endParaRPr>
          </a:p>
          <a:p>
            <a:pPr eaLnBrk="1" fontAlgn="auto" latinLnBrk="0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5400" b="1" kern="0" dirty="0" err="1" smtClean="0">
                <a:solidFill>
                  <a:schemeClr val="accent6">
                    <a:lumMod val="75000"/>
                  </a:schemeClr>
                </a:solidFill>
                <a:latin typeface="양재벨라체M" pitchFamily="18" charset="-127"/>
                <a:ea typeface="양재벨라체M" pitchFamily="18" charset="-127"/>
              </a:rPr>
              <a:t>팀구호</a:t>
            </a:r>
            <a:r>
              <a:rPr kumimoji="0" lang="ko-KR" altLang="en-US" sz="5400" b="1" kern="0" dirty="0" smtClean="0">
                <a:solidFill>
                  <a:schemeClr val="accent6">
                    <a:lumMod val="75000"/>
                  </a:schemeClr>
                </a:solidFill>
                <a:latin typeface="양재벨라체M" pitchFamily="18" charset="-127"/>
                <a:ea typeface="양재벨라체M" pitchFamily="18" charset="-127"/>
              </a:rPr>
              <a:t> 외치기 </a:t>
            </a:r>
            <a:endParaRPr kumimoji="0" lang="en-US" altLang="ko-KR" sz="5400" b="1" kern="0" dirty="0" smtClean="0">
              <a:solidFill>
                <a:schemeClr val="accent6">
                  <a:lumMod val="75000"/>
                </a:schemeClr>
              </a:solidFill>
              <a:latin typeface="양재벨라체M" pitchFamily="18" charset="-127"/>
              <a:ea typeface="양재벨라체M" pitchFamily="18" charset="-127"/>
            </a:endParaRPr>
          </a:p>
          <a:p>
            <a:pPr eaLnBrk="1" fontAlgn="auto" latinLnBrk="0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5400" b="1" kern="0" dirty="0">
                <a:solidFill>
                  <a:schemeClr val="accent6">
                    <a:lumMod val="75000"/>
                  </a:schemeClr>
                </a:solidFill>
                <a:latin typeface="양재벨라체M" pitchFamily="18" charset="-127"/>
                <a:ea typeface="양재벨라체M" pitchFamily="18" charset="-127"/>
              </a:rPr>
              <a:t> </a:t>
            </a:r>
            <a:r>
              <a:rPr kumimoji="0" lang="en-US" altLang="ko-KR" sz="4800" b="1" kern="0" dirty="0" smtClean="0">
                <a:solidFill>
                  <a:srgbClr val="00B0F0"/>
                </a:solidFill>
                <a:latin typeface="양재벨라체M" pitchFamily="18" charset="-127"/>
                <a:ea typeface="양재벨라체M" pitchFamily="18" charset="-127"/>
              </a:rPr>
              <a:t>-</a:t>
            </a:r>
            <a:r>
              <a:rPr kumimoji="0" lang="ko-KR" altLang="en-US" sz="4800" b="1" kern="0" dirty="0" err="1" smtClean="0">
                <a:solidFill>
                  <a:srgbClr val="00B0F0"/>
                </a:solidFill>
                <a:latin typeface="양재벨라체M" pitchFamily="18" charset="-127"/>
                <a:ea typeface="양재벨라체M" pitchFamily="18" charset="-127"/>
              </a:rPr>
              <a:t>이끔이샘</a:t>
            </a:r>
            <a:r>
              <a:rPr kumimoji="0" lang="ko-KR" altLang="en-US" sz="4800" b="1" kern="0" dirty="0" smtClean="0">
                <a:solidFill>
                  <a:srgbClr val="00B0F0"/>
                </a:solidFill>
                <a:latin typeface="양재벨라체M" pitchFamily="18" charset="-127"/>
                <a:ea typeface="양재벨라체M" pitchFamily="18" charset="-127"/>
              </a:rPr>
              <a:t> 부탁해요</a:t>
            </a:r>
            <a:r>
              <a:rPr kumimoji="0" lang="en-US" altLang="ko-KR" sz="4800" b="1" kern="0" dirty="0" smtClean="0">
                <a:solidFill>
                  <a:srgbClr val="00B0F0"/>
                </a:solidFill>
                <a:latin typeface="양재벨라체M" pitchFamily="18" charset="-127"/>
                <a:ea typeface="양재벨라체M" pitchFamily="18" charset="-127"/>
              </a:rPr>
              <a:t>~~!</a:t>
            </a:r>
            <a:r>
              <a:rPr kumimoji="0" lang="ko-KR" altLang="en-US" sz="4800" b="1" kern="0" dirty="0" smtClean="0">
                <a:solidFill>
                  <a:srgbClr val="00B0F0"/>
                </a:solidFill>
                <a:latin typeface="양재벨라체M" pitchFamily="18" charset="-127"/>
                <a:ea typeface="양재벨라체M" pitchFamily="18" charset="-127"/>
              </a:rPr>
              <a:t>   </a:t>
            </a:r>
            <a:r>
              <a:rPr kumimoji="0" lang="en-US" altLang="ko-KR" sz="4800" b="1" kern="0" dirty="0" smtClean="0">
                <a:solidFill>
                  <a:srgbClr val="7030A0"/>
                </a:solidFill>
                <a:latin typeface="양재벨라체M" pitchFamily="18" charset="-127"/>
                <a:ea typeface="양재벨라체M" pitchFamily="18" charset="-127"/>
              </a:rPr>
              <a:t>(5</a:t>
            </a:r>
            <a:r>
              <a:rPr kumimoji="0" lang="ko-KR" altLang="en-US" sz="4800" b="1" kern="0" dirty="0" smtClean="0">
                <a:solidFill>
                  <a:srgbClr val="7030A0"/>
                </a:solidFill>
                <a:latin typeface="양재벨라체M" pitchFamily="18" charset="-127"/>
                <a:ea typeface="양재벨라체M" pitchFamily="18" charset="-127"/>
              </a:rPr>
              <a:t>분</a:t>
            </a:r>
            <a:r>
              <a:rPr kumimoji="0" lang="en-US" altLang="ko-KR" sz="4800" b="1" kern="0" dirty="0" smtClean="0">
                <a:solidFill>
                  <a:srgbClr val="7030A0"/>
                </a:solidFill>
                <a:latin typeface="양재벨라체M" pitchFamily="18" charset="-127"/>
                <a:ea typeface="양재벨라체M" pitchFamily="18" charset="-127"/>
              </a:rPr>
              <a:t>)</a:t>
            </a:r>
            <a:endParaRPr kumimoji="0" lang="en-US" altLang="ko-KR" sz="4800" b="1" kern="0" dirty="0">
              <a:solidFill>
                <a:srgbClr val="7030A0"/>
              </a:solidFill>
              <a:latin typeface="양재벨라체M" pitchFamily="18" charset="-127"/>
              <a:ea typeface="양재벨라체M" pitchFamily="18" charset="-127"/>
            </a:endParaRPr>
          </a:p>
        </p:txBody>
      </p:sp>
      <p:pic>
        <p:nvPicPr>
          <p:cNvPr id="21512" name="Picture 1026" descr="C:/Users/LG/AppData/Roaming/PolarisOffice/ETemp/6300_7367440/image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33"/>
          <a:stretch>
            <a:fillRect/>
          </a:stretch>
        </p:blipFill>
        <p:spPr bwMode="auto">
          <a:xfrm>
            <a:off x="-12700" y="-26988"/>
            <a:ext cx="9144000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638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1043608" y="1329671"/>
            <a:ext cx="42351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eaLnBrk="1" fontAlgn="auto" latinLnBrk="0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5400" b="1" kern="0" dirty="0">
                <a:latin typeface="양재벨라체M" pitchFamily="18" charset="-127"/>
                <a:ea typeface="양재벨라체M" pitchFamily="18" charset="-127"/>
              </a:rPr>
              <a:t> </a:t>
            </a:r>
            <a:endParaRPr kumimoji="0" lang="ko-KR" altLang="en-US" sz="5400" b="1" kern="0" dirty="0">
              <a:latin typeface="양재벨라체M" pitchFamily="18" charset="-127"/>
              <a:ea typeface="양재벨라체M" pitchFamily="18" charset="-127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-12700" y="1700808"/>
            <a:ext cx="9800191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eaLnBrk="1" fontAlgn="auto" latinLnBrk="0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5400" b="1" kern="0" dirty="0" smtClean="0">
                <a:solidFill>
                  <a:schemeClr val="accent6">
                    <a:lumMod val="75000"/>
                  </a:schemeClr>
                </a:solidFill>
                <a:latin typeface="양재벨라체M" pitchFamily="18" charset="-127"/>
                <a:ea typeface="양재벨라체M" pitchFamily="18" charset="-127"/>
              </a:rPr>
              <a:t>이름 소개 </a:t>
            </a:r>
            <a:endParaRPr kumimoji="0" lang="en-US" altLang="ko-KR" sz="5400" b="1" kern="0" dirty="0" smtClean="0">
              <a:solidFill>
                <a:schemeClr val="accent6">
                  <a:lumMod val="75000"/>
                </a:schemeClr>
              </a:solidFill>
              <a:latin typeface="양재벨라체M" pitchFamily="18" charset="-127"/>
              <a:ea typeface="양재벨라체M" pitchFamily="18" charset="-127"/>
            </a:endParaRPr>
          </a:p>
          <a:p>
            <a:pPr eaLnBrk="1" fontAlgn="auto" latinLnBrk="0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5400" b="1" kern="0" dirty="0">
                <a:solidFill>
                  <a:schemeClr val="accent6">
                    <a:lumMod val="75000"/>
                  </a:schemeClr>
                </a:solidFill>
                <a:latin typeface="양재벨라체M" pitchFamily="18" charset="-127"/>
                <a:ea typeface="양재벨라체M" pitchFamily="18" charset="-127"/>
              </a:rPr>
              <a:t> </a:t>
            </a:r>
            <a:r>
              <a:rPr kumimoji="0" lang="en-US" altLang="ko-KR" sz="5400" b="1" kern="0" dirty="0" smtClean="0">
                <a:solidFill>
                  <a:schemeClr val="accent6">
                    <a:lumMod val="75000"/>
                  </a:schemeClr>
                </a:solidFill>
                <a:latin typeface="양재벨라체M" pitchFamily="18" charset="-127"/>
                <a:ea typeface="양재벨라체M" pitchFamily="18" charset="-127"/>
              </a:rPr>
              <a:t>-</a:t>
            </a:r>
            <a:r>
              <a:rPr kumimoji="0" lang="ko-KR" altLang="en-US" sz="4800" b="1" kern="0" dirty="0" smtClean="0">
                <a:solidFill>
                  <a:schemeClr val="accent6">
                    <a:lumMod val="75000"/>
                  </a:schemeClr>
                </a:solidFill>
                <a:latin typeface="양재벨라체M" pitchFamily="18" charset="-127"/>
                <a:ea typeface="양재벨라체M" pitchFamily="18" charset="-127"/>
              </a:rPr>
              <a:t>헌법카드 정확하게 읽으며 이름소개</a:t>
            </a:r>
            <a:r>
              <a:rPr kumimoji="0" lang="en-US" altLang="ko-KR" sz="4800" b="1" kern="0" dirty="0">
                <a:solidFill>
                  <a:schemeClr val="accent6">
                    <a:lumMod val="75000"/>
                  </a:schemeClr>
                </a:solidFill>
                <a:latin typeface="양재벨라체M" pitchFamily="18" charset="-127"/>
                <a:ea typeface="양재벨라체M" pitchFamily="18" charset="-127"/>
              </a:rPr>
              <a:t>!</a:t>
            </a:r>
            <a:r>
              <a:rPr kumimoji="0" lang="ko-KR" altLang="en-US" sz="5400" b="1" kern="0" dirty="0" smtClean="0">
                <a:solidFill>
                  <a:schemeClr val="accent6">
                    <a:lumMod val="75000"/>
                  </a:schemeClr>
                </a:solidFill>
                <a:latin typeface="양재벨라체M" pitchFamily="18" charset="-127"/>
                <a:ea typeface="양재벨라체M" pitchFamily="18" charset="-127"/>
              </a:rPr>
              <a:t> </a:t>
            </a:r>
            <a:endParaRPr kumimoji="0" lang="en-US" altLang="ko-KR" sz="5400" b="1" kern="0" dirty="0" smtClean="0">
              <a:solidFill>
                <a:schemeClr val="accent6">
                  <a:lumMod val="75000"/>
                </a:schemeClr>
              </a:solidFill>
              <a:latin typeface="양재벨라체M" pitchFamily="18" charset="-127"/>
              <a:ea typeface="양재벨라체M" pitchFamily="18" charset="-127"/>
            </a:endParaRPr>
          </a:p>
          <a:p>
            <a:pPr eaLnBrk="1" fontAlgn="auto" latinLnBrk="0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800" b="1" kern="0" dirty="0" smtClean="0">
                <a:solidFill>
                  <a:srgbClr val="00B0F0"/>
                </a:solidFill>
                <a:latin typeface="양재벨라체M" pitchFamily="18" charset="-127"/>
                <a:ea typeface="양재벨라체M" pitchFamily="18" charset="-127"/>
              </a:rPr>
              <a:t>예</a:t>
            </a:r>
            <a:r>
              <a:rPr kumimoji="0" lang="en-US" altLang="ko-KR" sz="4800" b="1" kern="0" dirty="0" smtClean="0">
                <a:solidFill>
                  <a:srgbClr val="00B0F0"/>
                </a:solidFill>
                <a:latin typeface="양재벨라체M" pitchFamily="18" charset="-127"/>
                <a:ea typeface="양재벨라체M" pitchFamily="18" charset="-127"/>
              </a:rPr>
              <a:t>) 1</a:t>
            </a:r>
            <a:r>
              <a:rPr kumimoji="0" lang="ko-KR" altLang="en-US" sz="4800" b="1" kern="0" dirty="0" smtClean="0">
                <a:solidFill>
                  <a:srgbClr val="00B0F0"/>
                </a:solidFill>
                <a:latin typeface="양재벨라체M" pitchFamily="18" charset="-127"/>
                <a:ea typeface="양재벨라체M" pitchFamily="18" charset="-127"/>
              </a:rPr>
              <a:t>조</a:t>
            </a:r>
            <a:r>
              <a:rPr kumimoji="0" lang="en-US" altLang="ko-KR" sz="4800" b="1" kern="0" dirty="0" smtClean="0">
                <a:solidFill>
                  <a:srgbClr val="00B0F0"/>
                </a:solidFill>
                <a:latin typeface="양재벨라체M" pitchFamily="18" charset="-127"/>
                <a:ea typeface="양재벨라체M" pitchFamily="18" charset="-127"/>
              </a:rPr>
              <a:t>1</a:t>
            </a:r>
            <a:r>
              <a:rPr kumimoji="0" lang="ko-KR" altLang="en-US" sz="4800" b="1" kern="0" dirty="0" smtClean="0">
                <a:solidFill>
                  <a:srgbClr val="00B0F0"/>
                </a:solidFill>
                <a:latin typeface="양재벨라체M" pitchFamily="18" charset="-127"/>
                <a:ea typeface="양재벨라체M" pitchFamily="18" charset="-127"/>
              </a:rPr>
              <a:t>항 대한민국은 민주공화국이다 강정미입니다</a:t>
            </a:r>
            <a:r>
              <a:rPr kumimoji="0" lang="en-US" altLang="ko-KR" sz="4800" b="1" kern="0" dirty="0" smtClean="0">
                <a:solidFill>
                  <a:srgbClr val="00B0F0"/>
                </a:solidFill>
                <a:latin typeface="양재벨라체M" pitchFamily="18" charset="-127"/>
                <a:ea typeface="양재벨라체M" pitchFamily="18" charset="-127"/>
              </a:rPr>
              <a:t>                      </a:t>
            </a:r>
            <a:r>
              <a:rPr kumimoji="0" lang="en-US" altLang="ko-KR" sz="4800" b="1" kern="0" dirty="0" smtClean="0">
                <a:solidFill>
                  <a:srgbClr val="7030A0"/>
                </a:solidFill>
                <a:latin typeface="양재벨라체M" pitchFamily="18" charset="-127"/>
                <a:ea typeface="양재벨라체M" pitchFamily="18" charset="-127"/>
              </a:rPr>
              <a:t>(5</a:t>
            </a:r>
            <a:r>
              <a:rPr kumimoji="0" lang="ko-KR" altLang="en-US" sz="4800" b="1" kern="0" dirty="0" smtClean="0">
                <a:solidFill>
                  <a:srgbClr val="7030A0"/>
                </a:solidFill>
                <a:latin typeface="양재벨라체M" pitchFamily="18" charset="-127"/>
                <a:ea typeface="양재벨라체M" pitchFamily="18" charset="-127"/>
              </a:rPr>
              <a:t>분</a:t>
            </a:r>
            <a:r>
              <a:rPr kumimoji="0" lang="en-US" altLang="ko-KR" sz="4800" b="1" kern="0" dirty="0" smtClean="0">
                <a:solidFill>
                  <a:srgbClr val="7030A0"/>
                </a:solidFill>
                <a:latin typeface="양재벨라체M" pitchFamily="18" charset="-127"/>
                <a:ea typeface="양재벨라체M" pitchFamily="18" charset="-127"/>
              </a:rPr>
              <a:t>)</a:t>
            </a:r>
            <a:endParaRPr kumimoji="0" lang="en-US" altLang="ko-KR" sz="4800" b="1" kern="0" dirty="0">
              <a:solidFill>
                <a:srgbClr val="7030A0"/>
              </a:solidFill>
              <a:latin typeface="양재벨라체M" pitchFamily="18" charset="-127"/>
              <a:ea typeface="양재벨라체M" pitchFamily="18" charset="-127"/>
            </a:endParaRPr>
          </a:p>
        </p:txBody>
      </p:sp>
      <p:pic>
        <p:nvPicPr>
          <p:cNvPr id="21512" name="Picture 1026" descr="C:/Users/LG/AppData/Roaming/PolarisOffice/ETemp/6300_7367440/image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33"/>
          <a:stretch>
            <a:fillRect/>
          </a:stretch>
        </p:blipFill>
        <p:spPr bwMode="auto">
          <a:xfrm>
            <a:off x="-12700" y="-26988"/>
            <a:ext cx="9144000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815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1043608" y="1329671"/>
            <a:ext cx="576792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eaLnBrk="1" fontAlgn="auto" latinLnBrk="0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5400" b="1" kern="0" dirty="0" smtClean="0">
                <a:latin typeface="양재벨라체M" pitchFamily="18" charset="-127"/>
                <a:ea typeface="양재벨라체M" pitchFamily="18" charset="-127"/>
              </a:rPr>
              <a:t>헌법은 어떤  법일까요</a:t>
            </a:r>
            <a:r>
              <a:rPr kumimoji="0" lang="en-US" altLang="ko-KR" sz="5400" b="1" kern="0" dirty="0" smtClean="0">
                <a:latin typeface="양재벨라체M" pitchFamily="18" charset="-127"/>
                <a:ea typeface="양재벨라체M" pitchFamily="18" charset="-127"/>
              </a:rPr>
              <a:t>?</a:t>
            </a:r>
            <a:endParaRPr kumimoji="0" lang="ko-KR" altLang="en-US" sz="5400" b="1" kern="0" dirty="0">
              <a:latin typeface="양재벨라체M" pitchFamily="18" charset="-127"/>
              <a:ea typeface="양재벨라체M" pitchFamily="18" charset="-127"/>
            </a:endParaRPr>
          </a:p>
        </p:txBody>
      </p:sp>
      <p:sp>
        <p:nvSpPr>
          <p:cNvPr id="9222" name="TextBox 5"/>
          <p:cNvSpPr txBox="1">
            <a:spLocks noChangeArrowheads="1"/>
          </p:cNvSpPr>
          <p:nvPr/>
        </p:nvSpPr>
        <p:spPr bwMode="auto">
          <a:xfrm>
            <a:off x="391369" y="3111351"/>
            <a:ext cx="461857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eaLnBrk="1" fontAlgn="auto" latinLnBrk="0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54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양재벨라체M" pitchFamily="18" charset="-127"/>
                <a:ea typeface="양재벨라체M" pitchFamily="18" charset="-127"/>
              </a:rPr>
              <a:t>국민이 지키는 법</a:t>
            </a:r>
            <a:r>
              <a:rPr kumimoji="0" lang="en-US" altLang="ko-KR" sz="54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양재벨라체M" pitchFamily="18" charset="-127"/>
                <a:ea typeface="양재벨라체M" pitchFamily="18" charset="-127"/>
              </a:rPr>
              <a:t>?!</a:t>
            </a:r>
            <a:endParaRPr kumimoji="0" lang="ko-KR" altLang="en-US" sz="5400" b="1" kern="0" dirty="0">
              <a:solidFill>
                <a:schemeClr val="tx2">
                  <a:lumMod val="60000"/>
                  <a:lumOff val="40000"/>
                </a:schemeClr>
              </a:solidFill>
              <a:latin typeface="양재벨라체M" pitchFamily="18" charset="-127"/>
              <a:ea typeface="양재벨라체M" pitchFamily="18" charset="-127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50815" y="4715370"/>
            <a:ext cx="617348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eaLnBrk="1" fontAlgn="auto" latinLnBrk="0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5400" b="1" kern="0" dirty="0" smtClean="0">
                <a:solidFill>
                  <a:schemeClr val="accent6">
                    <a:lumMod val="75000"/>
                  </a:schemeClr>
                </a:solidFill>
                <a:latin typeface="양재벨라체M" pitchFamily="18" charset="-127"/>
                <a:ea typeface="양재벨라체M" pitchFamily="18" charset="-127"/>
              </a:rPr>
              <a:t>국가가 지켜야 하는 법</a:t>
            </a:r>
            <a:r>
              <a:rPr kumimoji="0" lang="en-US" altLang="ko-KR" sz="5400" b="1" kern="0" dirty="0" smtClean="0">
                <a:solidFill>
                  <a:schemeClr val="accent6">
                    <a:lumMod val="75000"/>
                  </a:schemeClr>
                </a:solidFill>
                <a:latin typeface="양재벨라체M" pitchFamily="18" charset="-127"/>
                <a:ea typeface="양재벨라체M" pitchFamily="18" charset="-127"/>
              </a:rPr>
              <a:t>?!</a:t>
            </a:r>
            <a:endParaRPr kumimoji="0" lang="en-US" altLang="ko-KR" sz="5400" b="1" kern="0" dirty="0">
              <a:solidFill>
                <a:schemeClr val="accent6">
                  <a:lumMod val="75000"/>
                </a:schemeClr>
              </a:solidFill>
              <a:latin typeface="양재벨라체M" pitchFamily="18" charset="-127"/>
              <a:ea typeface="양재벨라체M" pitchFamily="18" charset="-127"/>
            </a:endParaRPr>
          </a:p>
        </p:txBody>
      </p:sp>
      <p:pic>
        <p:nvPicPr>
          <p:cNvPr id="21512" name="Picture 1026" descr="C:/Users/LG/AppData/Roaming/PolarisOffice/ETemp/6300_7367440/image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33"/>
          <a:stretch>
            <a:fillRect/>
          </a:stretch>
        </p:blipFill>
        <p:spPr bwMode="auto">
          <a:xfrm>
            <a:off x="-12700" y="-26988"/>
            <a:ext cx="9144000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13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22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026" descr="C:/Users/LG/AppData/Roaming/PolarisOffice/ETemp/4468_3712888/fImage416995556238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33"/>
          <a:stretch>
            <a:fillRect/>
          </a:stretch>
        </p:blipFill>
        <p:spPr bwMode="auto">
          <a:xfrm>
            <a:off x="0" y="14288"/>
            <a:ext cx="9145588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그림 7" descr="C:/Users/LG/AppData/Roaming/PolarisOffice/ETemp/4468_3712888/fImage416995557356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53" b="8"/>
          <a:stretch>
            <a:fillRect/>
          </a:stretch>
        </p:blipFill>
        <p:spPr bwMode="auto">
          <a:xfrm>
            <a:off x="-28575" y="6515100"/>
            <a:ext cx="9145588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그림 6" descr="C:/Users/LG/AppData/Roaming/PolarisOffice/ETemp/4468_3712888/fImage95265589119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" y="728121"/>
            <a:ext cx="2581577" cy="334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도형 12"/>
          <p:cNvSpPr>
            <a:spLocks noGrp="1" noChangeArrowheads="1"/>
          </p:cNvSpPr>
          <p:nvPr/>
        </p:nvSpPr>
        <p:spPr>
          <a:xfrm rot="866521" flipH="1">
            <a:off x="2009137" y="535425"/>
            <a:ext cx="1874482" cy="1960724"/>
          </a:xfrm>
          <a:custGeom>
            <a:avLst/>
            <a:gdLst>
              <a:gd name="TX0" fmla="*/ 1399072 w 3030456"/>
              <a:gd name="TY0" fmla="*/ 2996556 h 3258081"/>
              <a:gd name="TX1" fmla="*/ 7446 w 3030456"/>
              <a:gd name="TY1" fmla="*/ 1748908 h 3258081"/>
              <a:gd name="TX2" fmla="*/ 945513 w 3030456"/>
              <a:gd name="TY2" fmla="*/ 29983 h 3258081"/>
              <a:gd name="TX3" fmla="*/ 2406175 w 3030456"/>
              <a:gd name="TY3" fmla="*/ 440744 h 3258081"/>
              <a:gd name="TX4" fmla="*/ 2403731 w 3030456"/>
              <a:gd name="TY4" fmla="*/ 2516465 h 3258081"/>
              <a:gd name="TX5" fmla="*/ 2739887 w 3030456"/>
              <a:gd name="TY5" fmla="*/ 3178066 h 3258081"/>
              <a:gd name="TX6" fmla="*/ 1399072 w 3030456"/>
              <a:gd name="TY6" fmla="*/ 2996556 h 3258081"/>
            </a:gdLst>
            <a:ahLst/>
            <a:cxnLst>
              <a:cxn ang="0">
                <a:pos x="TX0" y="TY0"/>
              </a:cxn>
              <a:cxn ang="0">
                <a:pos x="TX1" y="TY1"/>
              </a:cxn>
              <a:cxn ang="0">
                <a:pos x="TX2" y="TY2"/>
              </a:cxn>
              <a:cxn ang="0">
                <a:pos x="TX3" y="TY3"/>
              </a:cxn>
              <a:cxn ang="0">
                <a:pos x="TX4" y="TY4"/>
              </a:cxn>
              <a:cxn ang="0">
                <a:pos x="TX5" y="TY5"/>
              </a:cxn>
              <a:cxn ang="0">
                <a:pos x="TX6" y="TY6"/>
              </a:cxn>
            </a:cxnLst>
            <a:rect l="l" t="t" r="r" b="b"/>
            <a:pathLst>
              <a:path w="3030456" h="3258081">
                <a:moveTo>
                  <a:pt x="1399072" y="2996556"/>
                </a:moveTo>
                <a:cubicBezTo>
                  <a:pt x="943665" y="2758363"/>
                  <a:pt x="83039" y="2243337"/>
                  <a:pt x="7446" y="1748908"/>
                </a:cubicBezTo>
                <a:cubicBezTo>
                  <a:pt x="-68147" y="1254479"/>
                  <a:pt x="445143" y="96979"/>
                  <a:pt x="945513" y="29983"/>
                </a:cubicBezTo>
                <a:cubicBezTo>
                  <a:pt x="1445883" y="-37013"/>
                  <a:pt x="1844621" y="-27184"/>
                  <a:pt x="2406175" y="440744"/>
                </a:cubicBezTo>
                <a:cubicBezTo>
                  <a:pt x="2695435" y="751127"/>
                  <a:pt x="3030456" y="2063336"/>
                  <a:pt x="2403731" y="2516465"/>
                </a:cubicBezTo>
                <a:cubicBezTo>
                  <a:pt x="1936280" y="3022445"/>
                  <a:pt x="2907330" y="3098051"/>
                  <a:pt x="2739887" y="3178066"/>
                </a:cubicBezTo>
                <a:cubicBezTo>
                  <a:pt x="2572444" y="3258081"/>
                  <a:pt x="1854479" y="3234749"/>
                  <a:pt x="1399072" y="2996556"/>
                </a:cubicBezTo>
                <a:close/>
              </a:path>
            </a:pathLst>
          </a:custGeom>
          <a:solidFill>
            <a:srgbClr val="4F81BD">
              <a:lumMod val="40000"/>
              <a:lumOff val="60000"/>
              <a:alpha val="71042"/>
            </a:srgbClr>
          </a:solidFill>
          <a:ln w="0">
            <a:noFill/>
            <a:prstDash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ajor">
            <a:schemeClr val="tx1"/>
          </a:fontRef>
        </p:style>
        <p:txBody>
          <a:bodyPr anchor="ctr"/>
          <a:lstStyle/>
          <a:p>
            <a:pPr algn="ctr" eaLnBrk="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rgbClr val="F79646"/>
              </a:solidFill>
            </a:endParaRPr>
          </a:p>
        </p:txBody>
      </p:sp>
      <p:sp>
        <p:nvSpPr>
          <p:cNvPr id="13" name="텍스트 상자 13"/>
          <p:cNvSpPr txBox="1">
            <a:spLocks noGrp="1" noChangeArrowheads="1"/>
          </p:cNvSpPr>
          <p:nvPr/>
        </p:nvSpPr>
        <p:spPr bwMode="auto">
          <a:xfrm rot="300000">
            <a:off x="2189398" y="1100288"/>
            <a:ext cx="375576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0"/>
            <a:r>
              <a:rPr kumimoji="0" lang="en-US" altLang="ko-KR" sz="4800" b="1" dirty="0">
                <a:solidFill>
                  <a:srgbClr val="000000"/>
                </a:solidFill>
              </a:rPr>
              <a:t>헌</a:t>
            </a:r>
            <a:r>
              <a:rPr kumimoji="0" lang="ko-KR" altLang="en-US" sz="4800" b="1" dirty="0">
                <a:solidFill>
                  <a:srgbClr val="000000"/>
                </a:solidFill>
              </a:rPr>
              <a:t>법</a:t>
            </a:r>
            <a:r>
              <a:rPr kumimoji="0" lang="en-US" altLang="ko-KR" sz="4800" b="1" dirty="0">
                <a:solidFill>
                  <a:srgbClr val="000000"/>
                </a:solidFill>
              </a:rPr>
              <a:t>?</a:t>
            </a:r>
            <a:endParaRPr kumimoji="0" lang="ko-KR" altLang="en-US" sz="4800" b="1" dirty="0">
              <a:solidFill>
                <a:srgbClr val="000000"/>
              </a:solidFill>
            </a:endParaRPr>
          </a:p>
        </p:txBody>
      </p:sp>
      <p:sp>
        <p:nvSpPr>
          <p:cNvPr id="2" name="텍스트 상자 2"/>
          <p:cNvSpPr txBox="1">
            <a:spLocks noGrp="1" noChangeArrowheads="1"/>
          </p:cNvSpPr>
          <p:nvPr/>
        </p:nvSpPr>
        <p:spPr bwMode="auto">
          <a:xfrm>
            <a:off x="363533" y="2698919"/>
            <a:ext cx="8790067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0"/>
            <a:r>
              <a:rPr kumimoji="0" lang="en-US" altLang="ko-KR" sz="2800" dirty="0" smtClean="0">
                <a:solidFill>
                  <a:srgbClr val="00B050"/>
                </a:solidFill>
                <a:latin typeface="한컴 윤체 M" pitchFamily="18" charset="-127"/>
                <a:ea typeface="한컴 윤체 M" pitchFamily="18" charset="-127"/>
              </a:rPr>
              <a:t>                   </a:t>
            </a:r>
            <a:r>
              <a:rPr kumimoji="0" lang="en-US" altLang="ko-KR" sz="3200" dirty="0" err="1" smtClean="0">
                <a:solidFill>
                  <a:srgbClr val="00B050"/>
                </a:solidFill>
                <a:latin typeface="한컴 윤체 M" pitchFamily="18" charset="-127"/>
                <a:ea typeface="한컴 윤체 M" pitchFamily="18" charset="-127"/>
              </a:rPr>
              <a:t>헌법은</a:t>
            </a:r>
            <a:r>
              <a:rPr kumimoji="0" lang="en-US" altLang="ko-KR" sz="3200" dirty="0" smtClean="0">
                <a:solidFill>
                  <a:srgbClr val="00B050"/>
                </a:solidFill>
                <a:latin typeface="한컴 윤체 M" pitchFamily="18" charset="-127"/>
                <a:ea typeface="한컴 윤체 M" pitchFamily="18" charset="-127"/>
              </a:rPr>
              <a:t> </a:t>
            </a:r>
            <a:r>
              <a:rPr kumimoji="0" lang="en-US" altLang="ko-KR" sz="3200" dirty="0" err="1">
                <a:solidFill>
                  <a:srgbClr val="00B050"/>
                </a:solidFill>
                <a:latin typeface="한컴 윤체 M" pitchFamily="18" charset="-127"/>
                <a:ea typeface="한컴 윤체 M" pitchFamily="18" charset="-127"/>
              </a:rPr>
              <a:t>주권자의</a:t>
            </a:r>
            <a:r>
              <a:rPr kumimoji="0" lang="en-US" altLang="ko-KR" sz="3200" dirty="0">
                <a:solidFill>
                  <a:srgbClr val="00B050"/>
                </a:solidFill>
                <a:latin typeface="한컴 윤체 M" pitchFamily="18" charset="-127"/>
                <a:ea typeface="한컴 윤체 M" pitchFamily="18" charset="-127"/>
              </a:rPr>
              <a:t> </a:t>
            </a:r>
            <a:r>
              <a:rPr kumimoji="0" lang="en-US" altLang="ko-KR" sz="3200" dirty="0" err="1">
                <a:solidFill>
                  <a:srgbClr val="00B050"/>
                </a:solidFill>
                <a:latin typeface="한컴 윤체 M" pitchFamily="18" charset="-127"/>
                <a:ea typeface="한컴 윤체 M" pitchFamily="18" charset="-127"/>
              </a:rPr>
              <a:t>자기선언</a:t>
            </a:r>
            <a:r>
              <a:rPr kumimoji="0" lang="en-US" altLang="ko-KR" sz="3200" dirty="0" smtClean="0">
                <a:solidFill>
                  <a:srgbClr val="00B050"/>
                </a:solidFill>
                <a:latin typeface="한컴 윤체 M" pitchFamily="18" charset="-127"/>
                <a:ea typeface="한컴 윤체 M" pitchFamily="18" charset="-127"/>
              </a:rPr>
              <a:t>!</a:t>
            </a:r>
          </a:p>
          <a:p>
            <a:pPr eaLnBrk="0"/>
            <a:r>
              <a:rPr kumimoji="0" lang="en-US" altLang="ko-KR" sz="2800" dirty="0">
                <a:solidFill>
                  <a:srgbClr val="00B050"/>
                </a:solidFill>
                <a:latin typeface="한컴 윤체 M" pitchFamily="18" charset="-127"/>
                <a:ea typeface="한컴 윤체 M" pitchFamily="18" charset="-127"/>
              </a:rPr>
              <a:t/>
            </a:r>
            <a:br>
              <a:rPr kumimoji="0" lang="en-US" altLang="ko-KR" sz="2800" dirty="0">
                <a:solidFill>
                  <a:srgbClr val="00B050"/>
                </a:solidFill>
                <a:latin typeface="한컴 윤체 M" pitchFamily="18" charset="-127"/>
                <a:ea typeface="한컴 윤체 M" pitchFamily="18" charset="-127"/>
              </a:rPr>
            </a:br>
            <a:r>
              <a:rPr kumimoji="0" lang="en-US" altLang="ko-KR" sz="2800" dirty="0" smtClean="0">
                <a:solidFill>
                  <a:srgbClr val="00B050"/>
                </a:solidFill>
                <a:latin typeface="한컴 윤체 M" pitchFamily="18" charset="-127"/>
                <a:ea typeface="한컴 윤체 M" pitchFamily="18" charset="-127"/>
              </a:rPr>
              <a:t>  </a:t>
            </a:r>
            <a:r>
              <a:rPr kumimoji="0" lang="ko-KR" altLang="en-US" sz="3200" b="1" u="sng" dirty="0" smtClean="0">
                <a:solidFill>
                  <a:schemeClr val="accent1">
                    <a:lumMod val="75000"/>
                  </a:schemeClr>
                </a:solidFill>
              </a:rPr>
              <a:t>국가와 주권자가 국가를 운영하기로 한 </a:t>
            </a:r>
            <a:r>
              <a:rPr kumimoji="0" lang="ko-KR" altLang="en-US" sz="3200" b="1" u="sng" dirty="0">
                <a:solidFill>
                  <a:schemeClr val="accent1">
                    <a:lumMod val="75000"/>
                  </a:schemeClr>
                </a:solidFill>
              </a:rPr>
              <a:t>약속</a:t>
            </a:r>
            <a:r>
              <a:rPr kumimoji="0" lang="en-US" altLang="ko-KR" sz="3200" b="1" u="sng" dirty="0" smtClean="0">
                <a:solidFill>
                  <a:schemeClr val="accent1">
                    <a:lumMod val="75000"/>
                  </a:schemeClr>
                </a:solidFill>
              </a:rPr>
              <a:t>!</a:t>
            </a:r>
          </a:p>
          <a:p>
            <a:pPr eaLnBrk="0"/>
            <a:endParaRPr kumimoji="0" lang="en-US" altLang="ko-KR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eaLnBrk="0"/>
            <a:r>
              <a:rPr kumimoji="0" lang="ko-KR" altLang="en-US" sz="2800" b="1" dirty="0" smtClean="0">
                <a:solidFill>
                  <a:schemeClr val="accent5">
                    <a:lumMod val="75000"/>
                  </a:schemeClr>
                </a:solidFill>
                <a:latin typeface="MD개성체" pitchFamily="18" charset="-127"/>
                <a:ea typeface="MD개성체" pitchFamily="18" charset="-127"/>
              </a:rPr>
              <a:t>   국가는 </a:t>
            </a:r>
            <a:r>
              <a:rPr kumimoji="0" lang="ko-KR" altLang="en-US" sz="2800" b="1" dirty="0">
                <a:solidFill>
                  <a:schemeClr val="accent5">
                    <a:lumMod val="75000"/>
                  </a:schemeClr>
                </a:solidFill>
                <a:latin typeface="MD개성체" pitchFamily="18" charset="-127"/>
                <a:ea typeface="MD개성체" pitchFamily="18" charset="-127"/>
              </a:rPr>
              <a:t>국민에게 어떤 기본권을 보장하고 </a:t>
            </a:r>
            <a:endParaRPr kumimoji="0" lang="en-US" altLang="ko-KR" sz="2800" b="1" dirty="0">
              <a:solidFill>
                <a:schemeClr val="accent5">
                  <a:lumMod val="75000"/>
                </a:schemeClr>
              </a:solidFill>
              <a:latin typeface="MD개성체" pitchFamily="18" charset="-127"/>
              <a:ea typeface="MD개성체" pitchFamily="18" charset="-127"/>
            </a:endParaRPr>
          </a:p>
          <a:p>
            <a:pPr eaLnBrk="0"/>
            <a:r>
              <a:rPr kumimoji="0" lang="ko-KR" altLang="en-US" sz="2800" b="1" dirty="0" smtClean="0">
                <a:solidFill>
                  <a:schemeClr val="accent5">
                    <a:lumMod val="75000"/>
                  </a:schemeClr>
                </a:solidFill>
                <a:latin typeface="MD개성체" pitchFamily="18" charset="-127"/>
                <a:ea typeface="MD개성체" pitchFamily="18" charset="-127"/>
              </a:rPr>
              <a:t>        국민은 </a:t>
            </a:r>
            <a:r>
              <a:rPr kumimoji="0" lang="ko-KR" altLang="en-US" sz="2800" b="1" dirty="0" err="1">
                <a:solidFill>
                  <a:schemeClr val="accent5">
                    <a:lumMod val="75000"/>
                  </a:schemeClr>
                </a:solidFill>
                <a:latin typeface="MD개성체" pitchFamily="18" charset="-127"/>
                <a:ea typeface="MD개성체" pitchFamily="18" charset="-127"/>
              </a:rPr>
              <a:t>국가에대해</a:t>
            </a:r>
            <a:r>
              <a:rPr kumimoji="0" lang="ko-KR" altLang="en-US" sz="2800" b="1" dirty="0">
                <a:solidFill>
                  <a:schemeClr val="accent5">
                    <a:lumMod val="75000"/>
                  </a:schemeClr>
                </a:solidFill>
                <a:latin typeface="MD개성체" pitchFamily="18" charset="-127"/>
                <a:ea typeface="MD개성체" pitchFamily="18" charset="-127"/>
              </a:rPr>
              <a:t> 어떤 의무가 있는가</a:t>
            </a:r>
            <a:r>
              <a:rPr kumimoji="0" lang="en-US" altLang="ko-KR" sz="2800" b="1" dirty="0" smtClean="0">
                <a:solidFill>
                  <a:schemeClr val="accent5">
                    <a:lumMod val="75000"/>
                  </a:schemeClr>
                </a:solidFill>
                <a:latin typeface="MD개성체" pitchFamily="18" charset="-127"/>
                <a:ea typeface="MD개성체" pitchFamily="18" charset="-127"/>
              </a:rPr>
              <a:t>?</a:t>
            </a:r>
          </a:p>
          <a:p>
            <a:pPr eaLnBrk="0"/>
            <a:endParaRPr kumimoji="0" lang="ko-KR" altLang="en-US" sz="2800" b="1" dirty="0">
              <a:solidFill>
                <a:schemeClr val="accent5">
                  <a:lumMod val="75000"/>
                </a:schemeClr>
              </a:solidFill>
              <a:latin typeface="MD개성체" pitchFamily="18" charset="-127"/>
              <a:ea typeface="MD개성체" pitchFamily="18" charset="-127"/>
            </a:endParaRPr>
          </a:p>
          <a:p>
            <a:pPr eaLnBrk="0"/>
            <a:r>
              <a:rPr kumimoji="0" lang="en-US" altLang="ko-KR" sz="3200" b="1" dirty="0" smtClean="0">
                <a:solidFill>
                  <a:schemeClr val="tx2">
                    <a:lumMod val="75000"/>
                  </a:schemeClr>
                </a:solidFill>
              </a:rPr>
              <a:t>      </a:t>
            </a:r>
            <a:r>
              <a:rPr kumimoji="0" lang="en-US" altLang="ko-KR" sz="3200" b="1" dirty="0" err="1" smtClean="0">
                <a:solidFill>
                  <a:schemeClr val="tx2">
                    <a:lumMod val="75000"/>
                  </a:schemeClr>
                </a:solidFill>
              </a:rPr>
              <a:t>헌법은</a:t>
            </a:r>
            <a:r>
              <a:rPr kumimoji="0" lang="en-US" altLang="ko-KR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kumimoji="0" lang="en-US" altLang="ko-KR" sz="3200" b="1" dirty="0" err="1">
                <a:solidFill>
                  <a:schemeClr val="tx2">
                    <a:lumMod val="75000"/>
                  </a:schemeClr>
                </a:solidFill>
              </a:rPr>
              <a:t>국가의</a:t>
            </a:r>
            <a:r>
              <a:rPr kumimoji="0" lang="en-US" altLang="ko-KR" sz="3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kumimoji="0" lang="en-US" altLang="ko-KR" sz="3200" b="1" dirty="0" err="1">
                <a:solidFill>
                  <a:schemeClr val="tx2">
                    <a:lumMod val="75000"/>
                  </a:schemeClr>
                </a:solidFill>
              </a:rPr>
              <a:t>최고</a:t>
            </a:r>
            <a:r>
              <a:rPr kumimoji="0" lang="en-US" altLang="ko-KR" sz="3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kumimoji="0" lang="en-US" altLang="ko-KR" sz="3200" b="1" dirty="0" err="1">
                <a:solidFill>
                  <a:schemeClr val="tx2">
                    <a:lumMod val="75000"/>
                  </a:schemeClr>
                </a:solidFill>
              </a:rPr>
              <a:t>법규범입니다</a:t>
            </a:r>
            <a:r>
              <a:rPr kumimoji="0" lang="en-US" altLang="ko-KR" sz="3200" b="1" dirty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kumimoji="0" lang="ko-KR" alt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0305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그림 1026" descr="C:/Users/LG/AppData/Roaming/PolarisOffice/ETemp/4468_3712888/fImage4169953832794.png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33"/>
          <a:stretch>
            <a:fillRect/>
          </a:stretch>
        </p:blipFill>
        <p:spPr>
          <a:xfrm>
            <a:off x="0" y="13970"/>
            <a:ext cx="9145270" cy="1001395"/>
          </a:xfrm>
          <a:prstGeom prst="rect">
            <a:avLst/>
          </a:prstGeom>
          <a:noFill/>
          <a:ln w="0">
            <a:noFill/>
            <a:prstDash/>
          </a:ln>
        </p:spPr>
      </p:pic>
      <p:pic>
        <p:nvPicPr>
          <p:cNvPr id="7" name="그림 7" descr="C:/Users/LG/AppData/Roaming/PolarisOffice/ETemp/4468_3712888/fImage4169953849875.png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53" b="7"/>
          <a:stretch>
            <a:fillRect/>
          </a:stretch>
        </p:blipFill>
        <p:spPr>
          <a:xfrm>
            <a:off x="-28575" y="6515100"/>
            <a:ext cx="9145270" cy="344170"/>
          </a:xfrm>
          <a:prstGeom prst="rect">
            <a:avLst/>
          </a:prstGeom>
          <a:noFill/>
          <a:ln w="0">
            <a:noFill/>
            <a:prstDash/>
          </a:ln>
        </p:spPr>
      </p:pic>
      <p:sp>
        <p:nvSpPr>
          <p:cNvPr id="4" name="도형 4"/>
          <p:cNvSpPr>
            <a:spLocks noGrp="1" noChangeArrowheads="1"/>
          </p:cNvSpPr>
          <p:nvPr/>
        </p:nvSpPr>
        <p:spPr>
          <a:xfrm>
            <a:off x="395605" y="1340485"/>
            <a:ext cx="8281670" cy="576580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scaled="1"/>
          </a:gradFill>
          <a:ln w="9525" cap="flat" cmpd="sng">
            <a:solidFill>
              <a:srgbClr val="9BBB59">
                <a:satMod val="105000"/>
                <a:alpha val="100000"/>
              </a:srgbClr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ajor">
            <a:schemeClr val="dk1"/>
          </a:fontRef>
        </p:style>
        <p:txBody>
          <a:bodyPr vert="horz" wrap="square" lIns="91440" tIns="45720" rIns="91440" bIns="45720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b="1" dirty="0" smtClean="0">
                <a:latin typeface="맑은 고딕" charset="0"/>
                <a:ea typeface="맑은 고딕" charset="0"/>
              </a:rPr>
              <a:t>국가권력에 의해 국민의 자유가 침해당하지 않을 권리</a:t>
            </a:r>
            <a:endParaRPr lang="ko-KR" altLang="en-US" sz="2000" b="1" dirty="0" smtClean="0">
              <a:latin typeface="맑은 고딕" charset="0"/>
              <a:ea typeface="맑은 고딕" charset="0"/>
            </a:endParaRPr>
          </a:p>
        </p:txBody>
      </p:sp>
      <p:sp>
        <p:nvSpPr>
          <p:cNvPr id="11" name="도형 11"/>
          <p:cNvSpPr>
            <a:spLocks noGrp="1" noChangeArrowheads="1"/>
          </p:cNvSpPr>
          <p:nvPr/>
        </p:nvSpPr>
        <p:spPr>
          <a:xfrm>
            <a:off x="827405" y="1917065"/>
            <a:ext cx="8281670" cy="936625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scaled="1"/>
          </a:gradFill>
          <a:ln w="9525" cap="flat" cmpd="sng">
            <a:solidFill>
              <a:srgbClr val="9BBB59">
                <a:satMod val="105000"/>
                <a:alpha val="100000"/>
              </a:srgbClr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ajor">
            <a:schemeClr val="dk1"/>
          </a:fontRef>
        </p:style>
        <p:txBody>
          <a:bodyPr vert="horz" wrap="square" lIns="91440" tIns="45720" rIns="91440" bIns="45720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1" dirty="0" smtClean="0">
                <a:latin typeface="맑은 고딕" charset="0"/>
                <a:ea typeface="맑은 고딕" charset="0"/>
              </a:rPr>
              <a:t>1. </a:t>
            </a:r>
            <a:r>
              <a:rPr lang="en-US" altLang="ko-KR" sz="2800" b="1" dirty="0" err="1" smtClean="0">
                <a:latin typeface="맑은 고딕" charset="0"/>
                <a:ea typeface="맑은 고딕" charset="0"/>
              </a:rPr>
              <a:t>자유권</a:t>
            </a:r>
            <a:r>
              <a:rPr lang="en-US" altLang="ko-KR" sz="2000" b="1" dirty="0" smtClean="0">
                <a:latin typeface="맑은 고딕" charset="0"/>
                <a:ea typeface="맑은 고딕" charset="0"/>
              </a:rPr>
              <a:t> : </a:t>
            </a:r>
            <a:r>
              <a:rPr lang="en-US" altLang="ko-KR" sz="1800" dirty="0" smtClean="0">
                <a:latin typeface="맑은 고딕" charset="0"/>
                <a:ea typeface="맑은 고딕" charset="0"/>
              </a:rPr>
              <a:t>신체의 자유, 사생활의 자유, 주거의 자유, 거주 이전의 자유, 양심의 자유, 종교의 자유, 언론 출판의 자유, 집회 결사의 자유</a:t>
            </a:r>
            <a:endParaRPr lang="ko-KR" altLang="en-US" sz="1800" dirty="0" smtClean="0">
              <a:latin typeface="맑은 고딕" charset="0"/>
              <a:ea typeface="맑은 고딕" charset="0"/>
            </a:endParaRPr>
          </a:p>
        </p:txBody>
      </p:sp>
      <p:sp>
        <p:nvSpPr>
          <p:cNvPr id="14" name="도형 14"/>
          <p:cNvSpPr>
            <a:spLocks noGrp="1" noChangeArrowheads="1"/>
          </p:cNvSpPr>
          <p:nvPr/>
        </p:nvSpPr>
        <p:spPr>
          <a:xfrm>
            <a:off x="431800" y="3140710"/>
            <a:ext cx="8281670" cy="576580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scaled="1"/>
          </a:gradFill>
          <a:ln w="9525" cap="flat" cmpd="sng">
            <a:solidFill>
              <a:srgbClr val="4BACC6">
                <a:satMod val="105000"/>
                <a:alpha val="100000"/>
              </a:srgbClr>
            </a:solidFill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ajor">
            <a:schemeClr val="dk1"/>
          </a:fontRef>
        </p:style>
        <p:txBody>
          <a:bodyPr vert="horz" wrap="square" lIns="91440" tIns="45720" rIns="91440" bIns="45720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b="1" dirty="0" smtClean="0">
                <a:latin typeface="맑은 고딕" charset="0"/>
                <a:ea typeface="맑은 고딕" charset="0"/>
              </a:rPr>
              <a:t>모든 국민이 평등한 대우와 취급을 받을 수 있는 권리</a:t>
            </a:r>
            <a:endParaRPr lang="ko-KR" altLang="en-US" sz="2000" b="1" dirty="0" smtClean="0">
              <a:latin typeface="맑은 고딕" charset="0"/>
              <a:ea typeface="맑은 고딕" charset="0"/>
            </a:endParaRPr>
          </a:p>
        </p:txBody>
      </p:sp>
      <p:sp>
        <p:nvSpPr>
          <p:cNvPr id="15" name="도형 15"/>
          <p:cNvSpPr>
            <a:spLocks noGrp="1" noChangeArrowheads="1"/>
          </p:cNvSpPr>
          <p:nvPr/>
        </p:nvSpPr>
        <p:spPr>
          <a:xfrm>
            <a:off x="863600" y="3717290"/>
            <a:ext cx="8281670" cy="936625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scaled="1"/>
          </a:gradFill>
          <a:ln w="9525" cap="flat" cmpd="sng">
            <a:solidFill>
              <a:srgbClr val="4BACC6">
                <a:satMod val="105000"/>
                <a:alpha val="100000"/>
              </a:srgbClr>
            </a:solidFill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ajor">
            <a:schemeClr val="dk1"/>
          </a:fontRef>
        </p:style>
        <p:txBody>
          <a:bodyPr vert="horz" wrap="square" lIns="91440" tIns="45720" rIns="91440" bIns="45720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1" dirty="0" smtClean="0">
                <a:latin typeface="맑은 고딕" charset="0"/>
                <a:ea typeface="맑은 고딕" charset="0"/>
              </a:rPr>
              <a:t>2. </a:t>
            </a:r>
            <a:r>
              <a:rPr lang="en-US" altLang="ko-KR" sz="2800" b="1" dirty="0" err="1" smtClean="0">
                <a:latin typeface="맑은 고딕" charset="0"/>
                <a:ea typeface="맑은 고딕" charset="0"/>
              </a:rPr>
              <a:t>평등권</a:t>
            </a:r>
            <a:r>
              <a:rPr lang="en-US" altLang="ko-KR" sz="2000" b="1" dirty="0" smtClean="0">
                <a:latin typeface="맑은 고딕" charset="0"/>
                <a:ea typeface="맑은 고딕" charset="0"/>
              </a:rPr>
              <a:t> : </a:t>
            </a:r>
            <a:r>
              <a:rPr lang="en-US" altLang="ko-KR" sz="2000" dirty="0" smtClean="0">
                <a:latin typeface="맑은 고딕" charset="0"/>
                <a:ea typeface="맑은 고딕" charset="0"/>
              </a:rPr>
              <a:t>성별, 종교, 사회적 신분과 상관없이 법 앞에 평등</a:t>
            </a:r>
            <a:endParaRPr lang="ko-KR" altLang="en-US" sz="2000" dirty="0" smtClean="0">
              <a:latin typeface="맑은 고딕" charset="0"/>
              <a:ea typeface="맑은 고딕" charset="0"/>
            </a:endParaRPr>
          </a:p>
        </p:txBody>
      </p:sp>
      <p:sp>
        <p:nvSpPr>
          <p:cNvPr id="16" name="도형 16"/>
          <p:cNvSpPr>
            <a:spLocks noGrp="1" noChangeArrowheads="1"/>
          </p:cNvSpPr>
          <p:nvPr/>
        </p:nvSpPr>
        <p:spPr>
          <a:xfrm>
            <a:off x="431800" y="4869180"/>
            <a:ext cx="8281670" cy="576580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scaled="1"/>
          </a:gradFill>
          <a:ln w="9525" cap="flat" cmpd="sng">
            <a:solidFill>
              <a:srgbClr val="8064A2">
                <a:satMod val="105000"/>
                <a:alpha val="100000"/>
              </a:srgbClr>
            </a:solidFill>
            <a:prstDash val="soli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ajor">
            <a:schemeClr val="dk1"/>
          </a:fontRef>
        </p:style>
        <p:txBody>
          <a:bodyPr vert="horz" wrap="square" lIns="91440" tIns="45720" rIns="91440" bIns="45720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b="1" dirty="0" smtClean="0">
                <a:latin typeface="맑은 고딕" charset="0"/>
                <a:ea typeface="맑은 고딕" charset="0"/>
              </a:rPr>
              <a:t>국민이 정치에 참여할 수 있는 권리</a:t>
            </a:r>
            <a:endParaRPr lang="ko-KR" altLang="en-US" sz="2000" b="1" dirty="0" smtClean="0">
              <a:latin typeface="맑은 고딕" charset="0"/>
              <a:ea typeface="맑은 고딕" charset="0"/>
            </a:endParaRPr>
          </a:p>
        </p:txBody>
      </p:sp>
      <p:sp>
        <p:nvSpPr>
          <p:cNvPr id="17" name="도형 17"/>
          <p:cNvSpPr>
            <a:spLocks noGrp="1" noChangeArrowheads="1"/>
          </p:cNvSpPr>
          <p:nvPr/>
        </p:nvSpPr>
        <p:spPr>
          <a:xfrm>
            <a:off x="863600" y="5445125"/>
            <a:ext cx="8281670" cy="792480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scaled="1"/>
          </a:gradFill>
          <a:ln w="9525" cap="flat" cmpd="sng">
            <a:solidFill>
              <a:srgbClr val="8064A2">
                <a:satMod val="105000"/>
                <a:alpha val="100000"/>
              </a:srgbClr>
            </a:solidFill>
            <a:prstDash val="soli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ajor">
            <a:schemeClr val="dk1"/>
          </a:fontRef>
        </p:style>
        <p:txBody>
          <a:bodyPr vert="horz" wrap="square" lIns="91440" tIns="45720" rIns="91440" bIns="45720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1" dirty="0" smtClean="0">
                <a:latin typeface="맑은 고딕" charset="0"/>
                <a:ea typeface="맑은 고딕" charset="0"/>
              </a:rPr>
              <a:t>3. </a:t>
            </a:r>
            <a:r>
              <a:rPr lang="en-US" altLang="ko-KR" sz="2800" b="1" dirty="0" err="1" smtClean="0">
                <a:latin typeface="맑은 고딕" charset="0"/>
                <a:ea typeface="맑은 고딕" charset="0"/>
              </a:rPr>
              <a:t>참정권</a:t>
            </a:r>
            <a:r>
              <a:rPr lang="en-US" altLang="ko-KR" sz="2800" b="1" dirty="0" smtClean="0">
                <a:latin typeface="맑은 고딕" charset="0"/>
                <a:ea typeface="맑은 고딕" charset="0"/>
              </a:rPr>
              <a:t> : </a:t>
            </a:r>
            <a:r>
              <a:rPr lang="en-US" altLang="ko-KR" sz="2000" dirty="0" smtClean="0">
                <a:latin typeface="맑은 고딕" charset="0"/>
                <a:ea typeface="맑은 고딕" charset="0"/>
              </a:rPr>
              <a:t>선거권, 피선거권, 공무담임권</a:t>
            </a:r>
            <a:endParaRPr lang="ko-KR" altLang="en-US" sz="2000" dirty="0" smtClean="0">
              <a:latin typeface="맑은 고딕" charset="0"/>
              <a:ea typeface="맑은 고딕" charset="0"/>
            </a:endParaRP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69377" y="632599"/>
            <a:ext cx="442209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eaLnBrk="1" fontAlgn="auto" latinLnBrk="0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40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양재벨라체M" pitchFamily="18" charset="-127"/>
                <a:ea typeface="양재벨라체M" pitchFamily="18" charset="-127"/>
              </a:rPr>
              <a:t>6</a:t>
            </a:r>
            <a:r>
              <a:rPr kumimoji="0" lang="ko-KR" altLang="en-US" sz="40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양재벨라체M" pitchFamily="18" charset="-127"/>
                <a:ea typeface="양재벨라체M" pitchFamily="18" charset="-127"/>
              </a:rPr>
              <a:t>가지 기본권</a:t>
            </a:r>
            <a:endParaRPr kumimoji="0" lang="ko-KR" altLang="en-US" sz="4000" b="1" kern="0" dirty="0">
              <a:solidFill>
                <a:schemeClr val="tx2">
                  <a:lumMod val="60000"/>
                  <a:lumOff val="40000"/>
                </a:schemeClr>
              </a:solidFill>
              <a:latin typeface="양재벨라체M" pitchFamily="18" charset="-127"/>
              <a:ea typeface="양재벨라체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3488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6" grpId="0" animBg="1"/>
      <p:bldP spid="17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그림 1026" descr="C:/Users/LG/AppData/Roaming/PolarisOffice/ETemp/4468_3712888/fImage4169954707851.png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33"/>
          <a:stretch>
            <a:fillRect/>
          </a:stretch>
        </p:blipFill>
        <p:spPr>
          <a:xfrm>
            <a:off x="0" y="13970"/>
            <a:ext cx="9145270" cy="1001395"/>
          </a:xfrm>
          <a:prstGeom prst="rect">
            <a:avLst/>
          </a:prstGeom>
          <a:noFill/>
          <a:ln w="0">
            <a:noFill/>
            <a:prstDash/>
          </a:ln>
        </p:spPr>
      </p:pic>
      <p:pic>
        <p:nvPicPr>
          <p:cNvPr id="7" name="그림 7" descr="C:/Users/LG/AppData/Roaming/PolarisOffice/ETemp/4468_3712888/fImage4169954714192.png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53" b="7"/>
          <a:stretch>
            <a:fillRect/>
          </a:stretch>
        </p:blipFill>
        <p:spPr>
          <a:xfrm>
            <a:off x="-28575" y="6515100"/>
            <a:ext cx="9145270" cy="344170"/>
          </a:xfrm>
          <a:prstGeom prst="rect">
            <a:avLst/>
          </a:prstGeom>
          <a:noFill/>
          <a:ln w="0">
            <a:noFill/>
            <a:prstDash/>
          </a:ln>
        </p:spPr>
      </p:pic>
      <p:sp>
        <p:nvSpPr>
          <p:cNvPr id="4" name="도형 4"/>
          <p:cNvSpPr>
            <a:spLocks noGrp="1" noChangeArrowheads="1"/>
          </p:cNvSpPr>
          <p:nvPr/>
        </p:nvSpPr>
        <p:spPr>
          <a:xfrm>
            <a:off x="179512" y="764704"/>
            <a:ext cx="8281670" cy="936625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scaled="1"/>
          </a:gradFill>
          <a:ln w="9525" cap="flat" cmpd="sng">
            <a:solidFill>
              <a:srgbClr val="9BBB59">
                <a:satMod val="105000"/>
                <a:alpha val="100000"/>
              </a:srgbClr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ajor">
            <a:schemeClr val="dk1"/>
          </a:fontRef>
        </p:style>
        <p:txBody>
          <a:bodyPr vert="horz" wrap="square" lIns="91440" tIns="45720" rIns="91440" bIns="45720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000" b="1" dirty="0" smtClean="0">
              <a:latin typeface="맑은 고딕" charset="0"/>
              <a:ea typeface="맑은 고딕" charset="0"/>
            </a:endParaRPr>
          </a:p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b="1" dirty="0" smtClean="0">
                <a:latin typeface="맑은 고딕" charset="0"/>
                <a:ea typeface="맑은 고딕" charset="0"/>
              </a:rPr>
              <a:t>기본권을 보장하기 위한 수단으로 입법이나 행정에 국민의 뜻을 반영하게 하거나 재판을 받을 수 있는 권리</a:t>
            </a:r>
            <a:endParaRPr lang="ko-KR" altLang="en-US" sz="2000" b="1" dirty="0" smtClean="0">
              <a:latin typeface="맑은 고딕" charset="0"/>
              <a:ea typeface="맑은 고딕" charset="0"/>
            </a:endParaRPr>
          </a:p>
        </p:txBody>
      </p:sp>
      <p:sp>
        <p:nvSpPr>
          <p:cNvPr id="11" name="도형 11"/>
          <p:cNvSpPr>
            <a:spLocks noGrp="1" noChangeArrowheads="1"/>
          </p:cNvSpPr>
          <p:nvPr/>
        </p:nvSpPr>
        <p:spPr>
          <a:xfrm>
            <a:off x="431800" y="1675929"/>
            <a:ext cx="8281670" cy="576580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scaled="1"/>
          </a:gradFill>
          <a:ln w="9525" cap="flat" cmpd="sng">
            <a:solidFill>
              <a:srgbClr val="9BBB59">
                <a:satMod val="105000"/>
                <a:alpha val="100000"/>
              </a:srgbClr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ajor">
            <a:schemeClr val="dk1"/>
          </a:fontRef>
        </p:style>
        <p:txBody>
          <a:bodyPr vert="horz" wrap="square" lIns="91440" tIns="45720" rIns="91440" bIns="45720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1" dirty="0" smtClean="0">
                <a:latin typeface="맑은 고딕" charset="0"/>
                <a:ea typeface="맑은 고딕" charset="0"/>
              </a:rPr>
              <a:t>4. </a:t>
            </a:r>
            <a:r>
              <a:rPr lang="en-US" altLang="ko-KR" sz="2800" b="1" dirty="0" err="1" smtClean="0">
                <a:latin typeface="맑은 고딕" charset="0"/>
                <a:ea typeface="맑은 고딕" charset="0"/>
              </a:rPr>
              <a:t>청구권</a:t>
            </a:r>
            <a:r>
              <a:rPr lang="en-US" altLang="ko-KR" sz="2800" b="1" dirty="0" smtClean="0">
                <a:latin typeface="맑은 고딕" charset="0"/>
                <a:ea typeface="맑은 고딕" charset="0"/>
              </a:rPr>
              <a:t> : </a:t>
            </a:r>
            <a:r>
              <a:rPr lang="en-US" altLang="ko-KR" sz="2000" dirty="0" smtClean="0">
                <a:latin typeface="맑은 고딕" charset="0"/>
                <a:ea typeface="맑은 고딕" charset="0"/>
              </a:rPr>
              <a:t>재판청구권, 청원권, 국가피해자 국가구조청구권</a:t>
            </a:r>
            <a:endParaRPr lang="ko-KR" altLang="en-US" sz="2000" dirty="0" smtClean="0">
              <a:latin typeface="맑은 고딕" charset="0"/>
              <a:ea typeface="맑은 고딕" charset="0"/>
            </a:endParaRPr>
          </a:p>
        </p:txBody>
      </p:sp>
      <p:sp>
        <p:nvSpPr>
          <p:cNvPr id="14" name="도형 14"/>
          <p:cNvSpPr>
            <a:spLocks noGrp="1" noChangeArrowheads="1"/>
          </p:cNvSpPr>
          <p:nvPr/>
        </p:nvSpPr>
        <p:spPr>
          <a:xfrm>
            <a:off x="323528" y="2420888"/>
            <a:ext cx="8281670" cy="576580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scaled="1"/>
          </a:gradFill>
          <a:ln w="9525" cap="flat" cmpd="sng">
            <a:solidFill>
              <a:srgbClr val="4BACC6">
                <a:satMod val="105000"/>
                <a:alpha val="100000"/>
              </a:srgbClr>
            </a:solidFill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ajor">
            <a:schemeClr val="dk1"/>
          </a:fontRef>
        </p:style>
        <p:txBody>
          <a:bodyPr vert="horz" wrap="square" lIns="91440" tIns="45720" rIns="91440" bIns="45720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b="1" dirty="0" smtClean="0">
                <a:latin typeface="맑은 고딕" charset="0"/>
                <a:ea typeface="맑은 고딕" charset="0"/>
              </a:rPr>
              <a:t>국민이 인간다운 생활을 할 수 있도록 국가에 요구할 수 있는 권리</a:t>
            </a:r>
            <a:endParaRPr lang="ko-KR" altLang="en-US" sz="2000" b="1" dirty="0" smtClean="0">
              <a:latin typeface="맑은 고딕" charset="0"/>
              <a:ea typeface="맑은 고딕" charset="0"/>
            </a:endParaRPr>
          </a:p>
        </p:txBody>
      </p:sp>
      <p:sp>
        <p:nvSpPr>
          <p:cNvPr id="15" name="도형 15"/>
          <p:cNvSpPr>
            <a:spLocks noGrp="1" noChangeArrowheads="1"/>
          </p:cNvSpPr>
          <p:nvPr/>
        </p:nvSpPr>
        <p:spPr>
          <a:xfrm>
            <a:off x="444406" y="2997468"/>
            <a:ext cx="8281670" cy="576580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scaled="1"/>
          </a:gradFill>
          <a:ln w="9525" cap="flat" cmpd="sng">
            <a:solidFill>
              <a:srgbClr val="4BACC6">
                <a:satMod val="105000"/>
                <a:alpha val="100000"/>
              </a:srgbClr>
            </a:solidFill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ajor">
            <a:schemeClr val="dk1"/>
          </a:fontRef>
        </p:style>
        <p:txBody>
          <a:bodyPr vert="horz" wrap="square" lIns="91440" tIns="45720" rIns="91440" bIns="45720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1" dirty="0" smtClean="0">
                <a:latin typeface="맑은 고딕" charset="0"/>
                <a:ea typeface="맑은 고딕" charset="0"/>
              </a:rPr>
              <a:t>5. </a:t>
            </a:r>
            <a:r>
              <a:rPr lang="en-US" altLang="ko-KR" sz="2800" b="1" dirty="0" err="1" smtClean="0">
                <a:latin typeface="맑은 고딕" charset="0"/>
                <a:ea typeface="맑은 고딕" charset="0"/>
              </a:rPr>
              <a:t>생존권</a:t>
            </a:r>
            <a:r>
              <a:rPr lang="en-US" altLang="ko-KR" sz="2800" b="1" dirty="0" smtClean="0">
                <a:latin typeface="맑은 고딕" charset="0"/>
                <a:ea typeface="맑은 고딕" charset="0"/>
              </a:rPr>
              <a:t> (=사회권)</a:t>
            </a:r>
            <a:endParaRPr lang="ko-KR" altLang="en-US" sz="2800" b="1" dirty="0" smtClean="0">
              <a:latin typeface="맑은 고딕" charset="0"/>
              <a:ea typeface="맑은 고딕" charset="0"/>
            </a:endParaRPr>
          </a:p>
        </p:txBody>
      </p:sp>
      <p:sp>
        <p:nvSpPr>
          <p:cNvPr id="12" name="도형 12"/>
          <p:cNvSpPr>
            <a:spLocks noGrp="1" noChangeArrowheads="1"/>
          </p:cNvSpPr>
          <p:nvPr/>
        </p:nvSpPr>
        <p:spPr>
          <a:xfrm>
            <a:off x="449010" y="3574048"/>
            <a:ext cx="8281670" cy="935072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scaled="1"/>
          </a:gradFill>
          <a:ln w="9525" cap="flat" cmpd="sng">
            <a:solidFill>
              <a:srgbClr val="4BACC6">
                <a:satMod val="105000"/>
                <a:alpha val="100000"/>
              </a:srgbClr>
            </a:solidFill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ajor">
            <a:schemeClr val="dk1"/>
          </a:fontRef>
        </p:style>
        <p:txBody>
          <a:bodyPr vert="horz" wrap="square" lIns="91440" tIns="45720" rIns="91440" bIns="45720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 smtClean="0">
                <a:latin typeface="맑은 고딕" charset="0"/>
                <a:ea typeface="맑은 고딕" charset="0"/>
              </a:rPr>
              <a:t>인간다운 생활을 보장받을 권리, 교육을 받을 권리, 노동의 권리,</a:t>
            </a:r>
            <a:endParaRPr lang="ko-KR" altLang="en-US" sz="2000" dirty="0" smtClean="0">
              <a:latin typeface="맑은 고딕" charset="0"/>
              <a:ea typeface="맑은 고딕" charset="0"/>
            </a:endParaRPr>
          </a:p>
          <a:p>
            <a:pPr algn="ctr" eaLnBrk="0"/>
            <a:r>
              <a:rPr lang="en-US" altLang="ko-KR" sz="2000" dirty="0" smtClean="0">
                <a:latin typeface="맑은 고딕" charset="0"/>
                <a:ea typeface="맑은 고딕" charset="0"/>
              </a:rPr>
              <a:t> 환경권, 보건권, 모성을 </a:t>
            </a:r>
            <a:r>
              <a:rPr lang="en-US" altLang="ko-KR" sz="2000" dirty="0" err="1" smtClean="0">
                <a:latin typeface="맑은 고딕" charset="0"/>
                <a:ea typeface="맑은 고딕" charset="0"/>
              </a:rPr>
              <a:t>보호받을</a:t>
            </a:r>
            <a:r>
              <a:rPr lang="en-US" altLang="ko-KR" sz="2000" dirty="0" smtClean="0">
                <a:latin typeface="맑은 고딕" charset="0"/>
                <a:ea typeface="맑은 고딕" charset="0"/>
              </a:rPr>
              <a:t> </a:t>
            </a:r>
            <a:r>
              <a:rPr lang="en-US" altLang="ko-KR" sz="2000" dirty="0" err="1" smtClean="0">
                <a:latin typeface="맑은 고딕" charset="0"/>
                <a:ea typeface="맑은 고딕" charset="0"/>
              </a:rPr>
              <a:t>권리</a:t>
            </a:r>
            <a:endParaRPr lang="ko-KR" altLang="en-US" sz="2000" dirty="0" smtClean="0">
              <a:latin typeface="맑은 고딕" charset="0"/>
              <a:ea typeface="맑은 고딕" charset="0"/>
            </a:endParaRPr>
          </a:p>
        </p:txBody>
      </p:sp>
      <p:sp>
        <p:nvSpPr>
          <p:cNvPr id="10" name="도형 16"/>
          <p:cNvSpPr>
            <a:spLocks noGrp="1" noChangeArrowheads="1"/>
          </p:cNvSpPr>
          <p:nvPr/>
        </p:nvSpPr>
        <p:spPr>
          <a:xfrm>
            <a:off x="190951" y="4680486"/>
            <a:ext cx="8937183" cy="576580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scaled="1"/>
          </a:gradFill>
          <a:ln w="9525" cap="flat" cmpd="sng">
            <a:solidFill>
              <a:srgbClr val="8064A2">
                <a:satMod val="105000"/>
                <a:alpha val="100000"/>
              </a:srgbClr>
            </a:solidFill>
            <a:prstDash val="soli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ajor">
            <a:schemeClr val="dk1"/>
          </a:fontRef>
        </p:style>
        <p:txBody>
          <a:bodyPr vert="horz" wrap="square" lIns="91440" tIns="45720" rIns="91440" bIns="45720" anchor="ctr"/>
          <a:lstStyle/>
          <a:p>
            <a:pPr algn="ctr" eaLnBrk="0"/>
            <a:r>
              <a:rPr lang="ko-KR" altLang="ko-KR" sz="2000" dirty="0"/>
              <a:t>안락하고 만족스러운 삶을 추구할 수 있는 권리, 고통이 없는 상태나 </a:t>
            </a:r>
            <a:endParaRPr lang="en-US" altLang="ko-KR" sz="2000" dirty="0" smtClean="0"/>
          </a:p>
          <a:p>
            <a:pPr algn="ctr" eaLnBrk="0"/>
            <a:r>
              <a:rPr lang="ko-KR" altLang="ko-KR" sz="2000" dirty="0" smtClean="0"/>
              <a:t>만족감을 </a:t>
            </a:r>
            <a:r>
              <a:rPr lang="ko-KR" altLang="ko-KR" sz="2000" dirty="0"/>
              <a:t>느낄 수 있는 상태를 실현하는 </a:t>
            </a:r>
            <a:r>
              <a:rPr lang="ko-KR" altLang="ko-KR" sz="2000" dirty="0" smtClean="0"/>
              <a:t>권리</a:t>
            </a:r>
            <a:endParaRPr lang="ko-KR" altLang="en-US" sz="2000" b="1" dirty="0" smtClean="0">
              <a:latin typeface="맑은 고딕" charset="0"/>
              <a:ea typeface="맑은 고딕" charset="0"/>
            </a:endParaRPr>
          </a:p>
        </p:txBody>
      </p:sp>
      <p:sp>
        <p:nvSpPr>
          <p:cNvPr id="13" name="도형 17"/>
          <p:cNvSpPr>
            <a:spLocks noGrp="1" noChangeArrowheads="1"/>
          </p:cNvSpPr>
          <p:nvPr/>
        </p:nvSpPr>
        <p:spPr>
          <a:xfrm>
            <a:off x="179512" y="5257066"/>
            <a:ext cx="8965757" cy="1141884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scaled="1"/>
          </a:gradFill>
          <a:ln w="9525" cap="flat" cmpd="sng">
            <a:solidFill>
              <a:srgbClr val="8064A2">
                <a:satMod val="105000"/>
                <a:alpha val="100000"/>
              </a:srgbClr>
            </a:solidFill>
            <a:prstDash val="soli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ajor">
            <a:schemeClr val="dk1"/>
          </a:fontRef>
        </p:style>
        <p:txBody>
          <a:bodyPr vert="horz" wrap="square" lIns="91440" tIns="45720" rIns="91440" bIns="45720" anchor="ctr"/>
          <a:lstStyle/>
          <a:p>
            <a:pPr algn="ctr" eaLnBrk="0"/>
            <a:endParaRPr lang="en-US" altLang="ko-KR" sz="2800" b="1" dirty="0" smtClean="0">
              <a:latin typeface="맑은 고딕" charset="0"/>
              <a:ea typeface="맑은 고딕" charset="0"/>
            </a:endParaRPr>
          </a:p>
          <a:p>
            <a:pPr algn="just" eaLnBrk="0"/>
            <a:r>
              <a:rPr lang="en-US" altLang="ko-KR" sz="2800" b="1" dirty="0" smtClean="0">
                <a:latin typeface="맑은 고딕" charset="0"/>
                <a:ea typeface="맑은 고딕" charset="0"/>
              </a:rPr>
              <a:t>6. </a:t>
            </a:r>
            <a:r>
              <a:rPr lang="ko-KR" altLang="en-US" sz="2800" b="1" dirty="0" smtClean="0">
                <a:latin typeface="맑은 고딕" charset="0"/>
                <a:ea typeface="맑은 고딕" charset="0"/>
              </a:rPr>
              <a:t>행복추구권</a:t>
            </a:r>
            <a:r>
              <a:rPr lang="en-US" altLang="ko-KR" sz="2800" b="1" dirty="0" smtClean="0">
                <a:latin typeface="맑은 고딕" charset="0"/>
                <a:ea typeface="맑은 고딕" charset="0"/>
              </a:rPr>
              <a:t> : </a:t>
            </a:r>
            <a:r>
              <a:rPr lang="ko-KR" altLang="en-US" dirty="0" smtClean="0">
                <a:latin typeface="맑은 고딕" charset="0"/>
                <a:ea typeface="맑은 고딕" charset="0"/>
              </a:rPr>
              <a:t>자연권이며</a:t>
            </a:r>
            <a:r>
              <a:rPr lang="en-US" altLang="ko-KR" dirty="0">
                <a:latin typeface="맑은 고딕" charset="0"/>
                <a:ea typeface="맑은 고딕" charset="0"/>
              </a:rPr>
              <a:t>, </a:t>
            </a:r>
            <a:r>
              <a:rPr lang="ko-KR" altLang="en-US" dirty="0">
                <a:latin typeface="맑은 고딕" charset="0"/>
                <a:ea typeface="맑은 고딕" charset="0"/>
              </a:rPr>
              <a:t>포괄적 </a:t>
            </a:r>
            <a:r>
              <a:rPr lang="ko-KR" altLang="en-US" dirty="0" smtClean="0">
                <a:latin typeface="맑은 고딕" charset="0"/>
                <a:ea typeface="맑은 고딕" charset="0"/>
              </a:rPr>
              <a:t>권리 </a:t>
            </a:r>
            <a:r>
              <a:rPr lang="en-US" altLang="ko-KR" dirty="0" smtClean="0">
                <a:latin typeface="맑은 고딕" charset="0"/>
                <a:ea typeface="맑은 고딕" charset="0"/>
              </a:rPr>
              <a:t>,</a:t>
            </a:r>
            <a:r>
              <a:rPr lang="ko-KR" altLang="en-US" dirty="0" smtClean="0">
                <a:latin typeface="맑은 고딕" charset="0"/>
                <a:ea typeface="맑은 고딕" charset="0"/>
              </a:rPr>
              <a:t> </a:t>
            </a:r>
            <a:r>
              <a:rPr lang="ko-KR" altLang="en-US" dirty="0">
                <a:latin typeface="맑은 고딕" charset="0"/>
                <a:ea typeface="맑은 고딕" charset="0"/>
              </a:rPr>
              <a:t>급부를 구하는 적극적 권리의 </a:t>
            </a:r>
            <a:r>
              <a:rPr lang="ko-KR" altLang="en-US" dirty="0" smtClean="0">
                <a:latin typeface="맑은 고딕" charset="0"/>
                <a:ea typeface="맑은 고딕" charset="0"/>
              </a:rPr>
              <a:t>성         격은 없고</a:t>
            </a:r>
            <a:r>
              <a:rPr lang="en-US" altLang="ko-KR" dirty="0" smtClean="0">
                <a:latin typeface="맑은 고딕" charset="0"/>
                <a:ea typeface="맑은 고딕" charset="0"/>
              </a:rPr>
              <a:t>, </a:t>
            </a:r>
            <a:r>
              <a:rPr lang="ko-KR" altLang="en-US" dirty="0" smtClean="0">
                <a:latin typeface="맑은 고딕" charset="0"/>
                <a:ea typeface="맑은 고딕" charset="0"/>
              </a:rPr>
              <a:t>행복추구활동을 </a:t>
            </a:r>
            <a:r>
              <a:rPr lang="ko-KR" altLang="en-US" dirty="0">
                <a:latin typeface="맑은 고딕" charset="0"/>
                <a:ea typeface="맑은 고딕" charset="0"/>
              </a:rPr>
              <a:t>국가의 간섭 없이 자유롭게 할 수 있는 권리</a:t>
            </a:r>
          </a:p>
          <a:p>
            <a:pPr marL="0" indent="0" algn="just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1" dirty="0" smtClean="0">
                <a:latin typeface="맑은 고딕" charset="0"/>
                <a:ea typeface="맑은 고딕" charset="0"/>
              </a:rPr>
              <a:t>  </a:t>
            </a:r>
            <a:endParaRPr lang="ko-KR" altLang="en-US" sz="2000" dirty="0" smtClean="0">
              <a:latin typeface="맑은 고딕" charset="0"/>
              <a:ea typeface="맑은 고딕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25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2" grpId="0" animBg="1"/>
      <p:bldP spid="10" grpId="0" animBg="1"/>
      <p:bldP spid="13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2852</TotalTime>
  <Pages>84</Pages>
  <Words>717</Words>
  <Characters>0</Characters>
  <Application>Microsoft Office PowerPoint</Application>
  <DocSecurity>0</DocSecurity>
  <PresentationFormat>화면 슬라이드 쇼(4:3)</PresentationFormat>
  <Lines>0</Lines>
  <Paragraphs>227</Paragraphs>
  <Slides>23</Slides>
  <Notes>23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23</vt:i4>
      </vt:variant>
    </vt:vector>
  </HeadingPairs>
  <TitlesOfParts>
    <vt:vector size="25" baseType="lpstr">
      <vt:lpstr>Office 테마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Kyoungsun</dc:creator>
  <cp:lastModifiedBy>Windows 사용자</cp:lastModifiedBy>
  <cp:revision>139</cp:revision>
  <cp:lastPrinted>2016-11-20T13:42:41Z</cp:lastPrinted>
  <dcterms:modified xsi:type="dcterms:W3CDTF">2017-02-05T23:02:35Z</dcterms:modified>
</cp:coreProperties>
</file>